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22654D-579F-4504-9243-FEBBF4F3EA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D776028-E3C3-4B54-8C78-5F21769A7775}">
      <dgm:prSet/>
      <dgm:spPr/>
      <dgm:t>
        <a:bodyPr/>
        <a:lstStyle/>
        <a:p>
          <a:pPr algn="ctr"/>
          <a:r>
            <a:rPr lang="en-GB" b="1" i="0" dirty="0"/>
            <a:t>Databricks | Spark | Adaptive Query Execution</a:t>
          </a:r>
          <a:endParaRPr lang="en-IN" dirty="0"/>
        </a:p>
      </dgm:t>
    </dgm:pt>
    <dgm:pt modelId="{D51DFB5E-F36A-432C-943D-F502570AA2A2}" type="parTrans" cxnId="{FE3194D6-DD4B-4AD6-92AE-9D0F62BDE500}">
      <dgm:prSet/>
      <dgm:spPr/>
      <dgm:t>
        <a:bodyPr/>
        <a:lstStyle/>
        <a:p>
          <a:endParaRPr lang="en-IN"/>
        </a:p>
      </dgm:t>
    </dgm:pt>
    <dgm:pt modelId="{8A542417-0623-45C1-A6D5-8086AC61E754}" type="sibTrans" cxnId="{FE3194D6-DD4B-4AD6-92AE-9D0F62BDE500}">
      <dgm:prSet/>
      <dgm:spPr/>
      <dgm:t>
        <a:bodyPr/>
        <a:lstStyle/>
        <a:p>
          <a:endParaRPr lang="en-IN"/>
        </a:p>
      </dgm:t>
    </dgm:pt>
    <dgm:pt modelId="{DDA3BC39-F4D1-4579-8597-90F180AB4C3C}" type="pres">
      <dgm:prSet presAssocID="{0122654D-579F-4504-9243-FEBBF4F3EACB}" presName="linear" presStyleCnt="0">
        <dgm:presLayoutVars>
          <dgm:animLvl val="lvl"/>
          <dgm:resizeHandles val="exact"/>
        </dgm:presLayoutVars>
      </dgm:prSet>
      <dgm:spPr/>
    </dgm:pt>
    <dgm:pt modelId="{55A7DE50-AF60-4758-8D84-A7E03DDBDEA8}" type="pres">
      <dgm:prSet presAssocID="{AD776028-E3C3-4B54-8C78-5F21769A77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836B273-D8F2-4406-8476-1E8B636063AA}" type="presOf" srcId="{AD776028-E3C3-4B54-8C78-5F21769A7775}" destId="{55A7DE50-AF60-4758-8D84-A7E03DDBDEA8}" srcOrd="0" destOrd="0" presId="urn:microsoft.com/office/officeart/2005/8/layout/vList2"/>
    <dgm:cxn modelId="{A3C258A4-BAC0-4866-B288-9FE4478909AC}" type="presOf" srcId="{0122654D-579F-4504-9243-FEBBF4F3EACB}" destId="{DDA3BC39-F4D1-4579-8597-90F180AB4C3C}" srcOrd="0" destOrd="0" presId="urn:microsoft.com/office/officeart/2005/8/layout/vList2"/>
    <dgm:cxn modelId="{FE3194D6-DD4B-4AD6-92AE-9D0F62BDE500}" srcId="{0122654D-579F-4504-9243-FEBBF4F3EACB}" destId="{AD776028-E3C3-4B54-8C78-5F21769A7775}" srcOrd="0" destOrd="0" parTransId="{D51DFB5E-F36A-432C-943D-F502570AA2A2}" sibTransId="{8A542417-0623-45C1-A6D5-8086AC61E754}"/>
    <dgm:cxn modelId="{C13A5DB1-B552-411E-BAF9-7123B9C38B8F}" type="presParOf" srcId="{DDA3BC39-F4D1-4579-8597-90F180AB4C3C}" destId="{55A7DE50-AF60-4758-8D84-A7E03DDBDEA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9CF0AC-33DE-48AC-911D-0D6FC70ECC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E8599F2-8E22-48FE-98EE-594BD7A91904}">
      <dgm:prSet custT="1"/>
      <dgm:spPr/>
      <dgm:t>
        <a:bodyPr/>
        <a:lstStyle/>
        <a:p>
          <a:pPr algn="ctr"/>
          <a:r>
            <a:rPr lang="en-IN" sz="4800" b="1" i="0" dirty="0"/>
            <a:t>Databricks - Spark: Data Skew Optimization</a:t>
          </a:r>
          <a:endParaRPr lang="en-IN" sz="4800" dirty="0"/>
        </a:p>
      </dgm:t>
    </dgm:pt>
    <dgm:pt modelId="{8F868BE3-11F8-49A9-A523-53AA473E90ED}" type="parTrans" cxnId="{B71E4C6C-2CC2-40FC-84DF-E5C8A8C3DC3B}">
      <dgm:prSet/>
      <dgm:spPr/>
      <dgm:t>
        <a:bodyPr/>
        <a:lstStyle/>
        <a:p>
          <a:endParaRPr lang="en-IN"/>
        </a:p>
      </dgm:t>
    </dgm:pt>
    <dgm:pt modelId="{013F1FC5-7820-423C-BFDC-A4CCC2D63A2F}" type="sibTrans" cxnId="{B71E4C6C-2CC2-40FC-84DF-E5C8A8C3DC3B}">
      <dgm:prSet/>
      <dgm:spPr/>
      <dgm:t>
        <a:bodyPr/>
        <a:lstStyle/>
        <a:p>
          <a:endParaRPr lang="en-IN"/>
        </a:p>
      </dgm:t>
    </dgm:pt>
    <dgm:pt modelId="{D10B88ED-86A9-486D-AEF7-A8F3F71952E0}" type="pres">
      <dgm:prSet presAssocID="{469CF0AC-33DE-48AC-911D-0D6FC70ECCAE}" presName="linear" presStyleCnt="0">
        <dgm:presLayoutVars>
          <dgm:animLvl val="lvl"/>
          <dgm:resizeHandles val="exact"/>
        </dgm:presLayoutVars>
      </dgm:prSet>
      <dgm:spPr/>
    </dgm:pt>
    <dgm:pt modelId="{76CD0444-8DCD-460F-B152-ABFB7B23E136}" type="pres">
      <dgm:prSet presAssocID="{1E8599F2-8E22-48FE-98EE-594BD7A91904}" presName="parentText" presStyleLbl="node1" presStyleIdx="0" presStyleCnt="1" custScaleY="102656">
        <dgm:presLayoutVars>
          <dgm:chMax val="0"/>
          <dgm:bulletEnabled val="1"/>
        </dgm:presLayoutVars>
      </dgm:prSet>
      <dgm:spPr/>
    </dgm:pt>
  </dgm:ptLst>
  <dgm:cxnLst>
    <dgm:cxn modelId="{DF7D8C12-51C8-45E1-BCD0-AAF4FC78A9E4}" type="presOf" srcId="{1E8599F2-8E22-48FE-98EE-594BD7A91904}" destId="{76CD0444-8DCD-460F-B152-ABFB7B23E136}" srcOrd="0" destOrd="0" presId="urn:microsoft.com/office/officeart/2005/8/layout/vList2"/>
    <dgm:cxn modelId="{B71E4C6C-2CC2-40FC-84DF-E5C8A8C3DC3B}" srcId="{469CF0AC-33DE-48AC-911D-0D6FC70ECCAE}" destId="{1E8599F2-8E22-48FE-98EE-594BD7A91904}" srcOrd="0" destOrd="0" parTransId="{8F868BE3-11F8-49A9-A523-53AA473E90ED}" sibTransId="{013F1FC5-7820-423C-BFDC-A4CCC2D63A2F}"/>
    <dgm:cxn modelId="{BF196DF1-8238-44B3-B887-524351CA81A4}" type="presOf" srcId="{469CF0AC-33DE-48AC-911D-0D6FC70ECCAE}" destId="{D10B88ED-86A9-486D-AEF7-A8F3F71952E0}" srcOrd="0" destOrd="0" presId="urn:microsoft.com/office/officeart/2005/8/layout/vList2"/>
    <dgm:cxn modelId="{A5A28986-AB52-4C62-8DCC-E3743A94DCCC}" type="presParOf" srcId="{D10B88ED-86A9-486D-AEF7-A8F3F71952E0}" destId="{76CD0444-8DCD-460F-B152-ABFB7B23E1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7DE50-AF60-4758-8D84-A7E03DDBDEA8}">
      <dsp:nvSpPr>
        <dsp:cNvPr id="0" name=""/>
        <dsp:cNvSpPr/>
      </dsp:nvSpPr>
      <dsp:spPr>
        <a:xfrm>
          <a:off x="0" y="221182"/>
          <a:ext cx="12192000" cy="11272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700" b="1" i="0" kern="1200" dirty="0"/>
            <a:t>Databricks | Spark | Adaptive Query Execution</a:t>
          </a:r>
          <a:endParaRPr lang="en-IN" sz="4700" kern="1200" dirty="0"/>
        </a:p>
      </dsp:txBody>
      <dsp:txXfrm>
        <a:off x="55030" y="276212"/>
        <a:ext cx="12081940" cy="1017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D0444-8DCD-460F-B152-ABFB7B23E136}">
      <dsp:nvSpPr>
        <dsp:cNvPr id="0" name=""/>
        <dsp:cNvSpPr/>
      </dsp:nvSpPr>
      <dsp:spPr>
        <a:xfrm>
          <a:off x="0" y="1300492"/>
          <a:ext cx="12192000" cy="1249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i="0" kern="1200" dirty="0"/>
            <a:t>Databricks - Spark: Data Skew Optimization</a:t>
          </a:r>
          <a:endParaRPr lang="en-IN" sz="4800" kern="1200" dirty="0"/>
        </a:p>
      </dsp:txBody>
      <dsp:txXfrm>
        <a:off x="60977" y="1361469"/>
        <a:ext cx="12070046" cy="1127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8:52.94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496 375 24575,'-7'-5'0,"1"0"0,-1 0 0,0 1 0,0 0 0,-1 0 0,1 1 0,-16-5 0,4 1 0,-13-5 0,0 1 0,0 1 0,-1 2 0,0 1 0,-66-4 0,95 11 0,-1 0 0,1 0 0,0 0 0,-1 1 0,1-1 0,0 1 0,0 0 0,-1 1 0,1-1 0,0 1 0,0-1 0,0 1 0,1 1 0,-1-1 0,0 0 0,1 1 0,0 0 0,-1 0 0,1 0 0,0 0 0,0 0 0,1 1 0,-1-1 0,1 1 0,0-1 0,0 1 0,0 0 0,0 0 0,1 0 0,-1 0 0,1 1 0,0-1 0,0 0 0,1 0 0,-1 6 0,0 2 0,0 1 0,2 0 0,-1 0 0,1 0 0,1-1 0,0 1 0,1-1 0,1 1 0,-1-1 0,2 0 0,6 12 0,-11-23 0,27 42 0,-26-41 0,0 0 0,0 0 0,1-1 0,-1 1 0,1-1 0,-1 1 0,1-1 0,-1 0 0,1 0 0,0 1 0,0-1 0,-1 0 0,1-1 0,0 1 0,0 0 0,0 0 0,0-1 0,0 1 0,0-1 0,0 0 0,3 1 0,-3-2 0,-1 0 0,1 0 0,-1 0 0,1 0 0,-1 0 0,0-1 0,0 1 0,1 0 0,-1-1 0,0 1 0,0 0 0,0-1 0,0 1 0,-1-1 0,1 0 0,0 1 0,-1-1 0,1 0 0,-1 1 0,1-1 0,-1 0 0,0 0 0,0 1 0,0-4 0,1 1 0,6-59 0,-2-1 0,-7-114 0,-1 79 0,4 71 0,-3-35 0,2 59 0,-1 0 0,1 0 0,-1 0 0,0 0 0,-1 0 0,1 0 0,-1 0 0,0 0 0,0 0 0,0 0 0,-4-4 0,5 7 0,1 0 0,-1 1 0,0-1 0,0 0 0,0 1 0,0-1 0,0 1 0,0-1 0,0 1 0,0 0 0,0-1 0,0 1 0,0 0 0,0 0 0,0-1 0,0 1 0,0 0 0,0 0 0,0 0 0,-1 0 0,1 1 0,0-1 0,0 0 0,0 0 0,0 1 0,0-1 0,0 0 0,0 1 0,0-1 0,0 1 0,0 0 0,0-1 0,1 1 0,-1 0 0,0-1 0,-1 3 0,-30 32 0,31-34 0,-8 12 0,1 1 0,0 0 0,0 0 0,2 1 0,-1 0 0,2 0 0,0 1 0,1-1 0,1 1 0,-3 24 0,3 15 0,6 98 0,1-46 0,-5 52 0,3 112 0,-2-265 0,1 0 0,-1 0 0,1-1 0,0 1 0,1 0 0,-1 0 0,1-1 0,0 1 0,1-1 0,-1 1 0,1-1 0,0 0 0,0 0 0,1 0 0,5 6 0,-3-6 0,0 0 0,0-1 0,0 0 0,1 0 0,0 0 0,-1-1 0,1 0 0,1 0 0,-1 0 0,0-1 0,13 2 0,2 0 0,0-1 0,0 0 0,0-2 0,0-1 0,43-4 0,-56 3 0,0-1 0,-1 0 0,1 0 0,-1-1 0,1 0 0,-1-1 0,0 0 0,0 0 0,0 0 0,-1-1 0,1 0 0,-1-1 0,-1 0 0,1 0 0,-1 0 0,0-1 0,9-12 0,9-25 0,-2-1 0,-2-1 0,-2 0 0,13-54 0,6-16 0,-22 75 0,-3-1 0,-1 0 0,6-55 0,-16 94 0,-1 1 0,1-1 0,-1 0 0,0 0 0,0 0 0,0 0 0,0 0 0,0 0 0,-1 0 0,0 0 0,1 0 0,-1 0 0,0 0 0,0 0 0,-2-3 0,3 6 0,0 0 0,-1 0 0,1 0 0,0 0 0,0 0 0,-1 0 0,1-1 0,0 1 0,0 0 0,0 0 0,-1 0 0,1 0 0,0 0 0,-1 0 0,1 0 0,0 0 0,0 0 0,-1 0 0,1 0 0,0 0 0,0 0 0,-1 0 0,1 0 0,0 1 0,0-1 0,0 0 0,-1 0 0,1 0 0,0 0 0,0 0 0,-1 0 0,1 1 0,0-1 0,0 0 0,0 0 0,0 0 0,-1 1 0,1-1 0,0 0 0,0 0 0,0 0 0,0 1 0,0-1 0,0 1 0,-10 16 0,1 1 0,-9 28 0,-10 20 0,-3-6 0,-11 21 0,3 2 0,-33 101 0,58-131 0,8-28 0,-1-1 0,-13 29 0,20-51 0,-1-1 0,1 1 0,-1-1 0,0 1 0,0-1 0,0 1 0,0-1 0,0 0 0,0 0 0,0 1 0,0-1 0,-1 0 0,1 0 0,0 0 0,-1 0 0,-1 1 0,3-2 0,-1 0 0,0 0 0,1 0 0,-1 0 0,0 0 0,0 0 0,1 0 0,-1-1 0,0 1 0,1 0 0,-1 0 0,0 0 0,1-1 0,-1 1 0,1 0 0,-1-1 0,0 1 0,1 0 0,-1-1 0,1 1 0,-1-1 0,1 1 0,-1-1 0,1 1 0,-1-2 0,-2-3 0,0 0 0,0 0 0,1 0 0,0 0 0,0-1 0,0 1 0,-1-11 0,-5-43 0,4 0 0,2 1 0,3-1 0,2 0 0,3 0 0,23-102 0,-27 153 0,0 0 0,0 0 0,1 1 0,0-1 0,0 1 0,1 0 0,5-8 0,-9 14 0,1-1 0,0 1 0,0 0 0,0 0 0,0 0 0,0 0 0,0 0 0,1 0 0,-1 0 0,0 1 0,0-1 0,1 0 0,-1 1 0,0-1 0,1 0 0,-1 1 0,1 0 0,-1-1 0,0 1 0,1 0 0,-1 0 0,1 0 0,-1 0 0,1 0 0,-1 0 0,1 0 0,-1 0 0,1 1 0,-1-1 0,0 1 0,1-1 0,-1 1 0,0-1 0,1 1 0,-1 0 0,0 0 0,0-1 0,1 1 0,-1 0 0,0 0 0,0 0 0,1 2 0,0-2 0,0 2 0,1-1 0,-1 0 0,1 0 0,-1 0 0,1 0 0,0 0 0,0-1 0,5 3 0,-7-4 0,0 0 0,0 0 0,1 0 0,-1-1 0,0 1 0,0 0 0,1 0 0,-1-1 0,0 1 0,0-1 0,0 1 0,0-1 0,0 1 0,0-1 0,0 1 0,0-1 0,0 0 0,0 0 0,0 0 0,0 0 0,0 1 0,0-1 0,-1 0 0,1 0 0,0-1 0,0 0 0,22-32 0,-10 14 0,27-32 0,3-5 267,-37 47-431,0 0 1,0 1 0,1 0 0,1 0 0,-1 1 0,1 0-1,1 0 1,-1 1 0,18-12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38.48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1 544 24575,'7'-151'0,"-4"129"0,1 0 0,1 0 0,1 1 0,15-37 0,-10 33 0,0 0 0,2 1 0,1 1 0,31-39 0,-38 56 0,-1 1 0,1 0 0,0 1 0,0-1 0,1 2 0,-1-1 0,1 1 0,0 0 0,0 0 0,0 1 0,0 0 0,16-1 0,10-4 0,12-4 0,0 3 0,0 1 0,0 3 0,1 1 0,80 6 0,-116 0 0,0-1 0,-1 2 0,1-1 0,-1 2 0,1-1 0,-1 1 0,-1 1 0,1 0 0,-1 0 0,0 1 0,12 11 0,-6-6 0,1 0 0,24 14 0,-30-21 0,10 5 0,39 26 0,-52-31 0,-1 0 0,-1 0 0,1 1 0,-1 0 0,0 0 0,0 0 0,0 0 0,-1 1 0,6 12 0,1 6 0,-3-9 0,0 0 0,-2 0 0,0 1 0,0 0 0,-2 0 0,0 1 0,1 21 0,-4-23 0,1 136 0,-3-138 0,0-1 0,-1 1 0,-1-1 0,0 0 0,0 0 0,-1 0 0,-1 0 0,-12 23 0,12-30 0,0 0 0,-1 1 0,0-2 0,0 1 0,0-1 0,0 0 0,-1 0 0,0-1 0,0 1 0,0-2 0,-1 1 0,1-1 0,-1 0 0,-11 2 0,-6 2 0,1-2 0,-1-1 0,-37 1 0,-241-8 0,278-1 0,0-1 0,0-1 0,0-1 0,1-1 0,0-1 0,-42-23 0,65 31 0,-1 0 0,1 0 0,-1 0 0,1 0 0,-1 0 0,1 0 0,-1 0 0,1 0 0,0-1 0,0 1 0,-1 0 0,1-1 0,0 1 0,1-1 0,-1 1 0,0-1 0,0 0 0,0 1 0,1-1 0,-1 0 0,1 0 0,0 1 0,-1-1 0,1 0 0,0 0 0,0 1 0,0-1 0,0 0 0,0 0 0,1 0 0,-1 1 0,1-1 0,-1 0 0,1 0 0,-1 1 0,1-1 0,0 0 0,0 1 0,1-2 0,5-9 0,0 2 0,1-1 0,1 1 0,14-13 0,-6 4 0,8-7 0,1 1 0,0 1 0,2 2 0,0 0 0,2 2 0,0 1 0,1 2 0,1 1 0,45-16 0,-35 18 74,46-8 0,-33 8-1587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44.0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840 287 24575,'-8'-1'0,"1"-1"0,0 0 0,-1 0 0,1-1 0,0 0 0,1 0 0,-1-1 0,1 1 0,-1-2 0,1 1 0,0-1 0,-9-8 0,3 3 0,-32-25 0,-2 2 0,-70-37 0,97 59 0,-1 2 0,-1 0 0,1 2 0,-1 0 0,-1 1 0,1 1 0,-1 1 0,0 1 0,-27 0 0,45 3 0,0 0 0,1 0 0,-1 1 0,1-1 0,-1 1 0,1 0 0,-1 0 0,1 0 0,-1 1 0,1-1 0,0 1 0,0 0 0,0 0 0,0 0 0,0 0 0,-5 4 0,5-2 0,0 1 0,0-1 0,0 0 0,0 1 0,1-1 0,0 1 0,0 0 0,0 0 0,0 0 0,-1 8 0,1 3 0,0 0 0,1 0 0,1 1 0,0-1 0,1 0 0,5 25 0,4 5 0,2 1 0,1-2 0,3 0 0,2-1 0,1 0 0,31 48 0,-47-87 0,1 1 0,-1-2 0,1 1 0,0 0 0,0-1 0,1 1 0,-1-1 0,1 0 0,0-1 0,0 1 0,1-1 0,-1 0 0,1 0 0,-1-1 0,1 0 0,0 0 0,11 3 0,-1-3 0,1-1 0,-1-1 0,0 0 0,1-1 0,25-4 0,-31 3 0,0-1 0,-1 0 0,1-1 0,-1 0 0,0-1 0,0 0 0,0 0 0,-1-1 0,1 0 0,-1-1 0,-1 0 0,0 0 0,12-14 0,7-11 0,-1-1 0,26-45 0,-34 50 0,-1 1 0,-2-1 0,-1 0 0,-1-1 0,17-61 0,16-124 0,-45 211 0,0 11 0,1 26 0,-1 45 0,1 31 0,-6 106 0,4-213 0,-1 0 0,0 0 0,0 0 0,0 0 0,0 0 0,-1 0 0,1 0 0,-1 0 0,1 0 0,-1 0 0,0-1 0,0 1 0,-1-1 0,1 0 0,0 1 0,-1-1 0,1 0 0,-4 2 0,-8 4 0,1 0 0,-25 9 0,8-3 0,-31 13 0,-68 22 0,41-17 0,-85 39 0,72-27 0,-133 38 0,197-73 0,26-10 0,8-2 0,18-9 0,22-4 0,51-17 0,13-4 0,100-62 0,-37 16 0,-150 77 0,-1 0 0,2 1 0,-1 0 0,1 1 0,-1 0 0,22-1 0,-34 5 0,1 0 0,-1 0 0,1 0 0,0 1 0,-1-1 0,1 1 0,-1-1 0,0 1 0,1 0 0,-1 0 0,1 0 0,-1 1 0,0-1 0,0 0 0,0 1 0,0-1 0,0 1 0,0 0 0,0 0 0,0 0 0,-1 0 0,1 0 0,-1 0 0,2 3 0,3 6 0,-1 1 0,0-1 0,6 24 0,-5-15 0,18 46-341,3-1 0,2-1-1,49 78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47.94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46 24575,'2'0'0,"1"0"0,-1 0 0,1 0 0,0 1 0,-1-1 0,1 1 0,-1 0 0,1 0 0,-1 0 0,0 0 0,1 0 0,-1 1 0,0-1 0,0 1 0,0-1 0,0 1 0,0 0 0,0 0 0,0 0 0,0 0 0,-1 0 0,1 0 0,-1 0 0,0 0 0,2 4 0,2 6 0,-1-1 0,-1 1 0,0 0 0,2 16 0,2 5 0,44 114 0,-35-108 0,-2 1 0,-2 1 0,15 82 0,-23-58 0,-3-38 0,0 0 0,2-1 0,2 0 0,6 27 0,-9-46 0,1-1 0,-1 1 0,1-1 0,0 0 0,0 0 0,1 0 0,0 0 0,0 0 0,0-1 0,1 0 0,0 0 0,0 0 0,0 0 0,0-1 0,1 0 0,0 0 0,0-1 0,0 1 0,0-1 0,10 3 0,15 3 0,0-2 0,1-1 0,0-1 0,1-2 0,-1-1 0,50-4 0,-69 1 0,1-1 0,-2-1 0,1 0 0,0 0 0,-1-2 0,1 1 0,11-8 0,7-5 0,39-28 0,-65 41 0,0 0 0,0-1 0,-1 1 0,1-1 0,-1 0 0,0 0 0,0-1 0,-1 1 0,1-1 0,-1 0 0,3-9 0,1-6 0,0-1 0,3-23 0,2-6 0,-3 19 0,10-36 0,-2-1 0,8-73 0,-22 123 0,-2 0 0,0-1 0,-1 1 0,-1 0 0,-1 0 0,-1 0 0,0 0 0,-1 1 0,-1-1 0,-1 1 0,-1 0 0,-15-29 0,20 43 0,-1 0 0,0 0 0,0 0 0,0 1 0,0-1 0,-1 1 0,1 0 0,-1 0 0,0 0 0,0 0 0,0 0 0,0 1 0,0 0 0,-1 0 0,1 0 0,-1 0 0,0 1 0,1 0 0,-1 0 0,0 0 0,0 1 0,0-1 0,1 1 0,-1 0 0,0 0 0,0 1 0,-9 1 0,1 2 0,0-1 0,0 2 0,1 0 0,-1 0 0,1 1 0,0 1 0,1 0 0,0 0 0,-11 10 0,17-14 0,1 1 0,-1 0 0,1 0 0,0 1 0,1-1 0,-1 1 0,1 0 0,0 0 0,0 0 0,0 0 0,1 0 0,0 0 0,0 1 0,0 0 0,0-1 0,1 1 0,0 0 0,1-1 0,-1 1 0,1 0 0,0 6 0,3 7 0,0 0 0,2 0 0,0-1 0,1 0 0,8 18 0,-5-12 0,13 46 0,-20-59 0,-1-1 0,1 1 0,-2 0 0,0 16 0,0-26 0,1 0 0,-1 1 0,-1-1 0,1 1 0,0-1 0,0 1 0,0-1 0,-1 1 0,1-1 0,-1 0 0,1 1 0,-1-1 0,0 1 0,1-1 0,-1 0 0,0 0 0,0 0 0,0 1 0,0-1 0,0 0 0,0 0 0,0 0 0,0 0 0,0-1 0,-1 1 0,1 0 0,0 0 0,0-1 0,-1 1 0,1-1 0,-1 1 0,1-1 0,0 1 0,-1-1 0,1 0 0,-1 0 0,1 0 0,-1 0 0,1 0 0,-1 0 0,1 0 0,-3-1 0,0 0 0,1 0 0,-1-1 0,1 1 0,-1-1 0,1 0 0,0 0 0,-1 0 0,1-1 0,0 1 0,1-1 0,-1 0 0,0 0 0,-3-5 0,-29-47 0,30 45 0,-29-49 148,1 4-904,-40-96-1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0:04.9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0 293 24575,'0'578'0,"2"-567"0,-1 0 0,1 1 0,1-1 0,0 0 0,1 0 0,0-1 0,0 1 0,1-1 0,1 0 0,0 0 0,0-1 0,1 1 0,0-1 0,0-1 0,1 1 0,0-1 0,1-1 0,0 0 0,0 0 0,1 0 0,-1-2 0,1 1 0,18 7 0,-25-12 0,1 0 0,0 0 0,-1-1 0,1 1 0,0-1 0,-1 0 0,1 1 0,0-2 0,0 1 0,-1 0 0,1-1 0,0 0 0,-1 0 0,1 0 0,-1 0 0,6-3 0,-4 1 0,0 0 0,0 0 0,-1-1 0,1 0 0,-1 0 0,1 0 0,-1 0 0,-1-1 0,6-7 0,-1-1 0,-1 0 0,-1 0 0,0-1 0,-1 1 0,0-1 0,-1 0 0,4-25 0,1-110 0,0 4 0,-8 138 0,0 1 0,-1-1 0,0 1 0,0-1 0,0 0 0,-1 1 0,0-1 0,-1 1 0,1-1 0,-1 1 0,0 0 0,-1 0 0,1 0 0,-1 0 0,-1 0 0,1 1 0,-1-1 0,0 1 0,0 0 0,0 0 0,-8-6 0,-30-34 0,41 45 0,1-1 0,0 1 0,0-1 0,0 1 0,0-1 0,0 1 0,0-1 0,0 1 0,0-1 0,0 1 0,0-1 0,0 1 0,0-1 0,0 1 0,0-1 0,0 1 0,0-1 0,0 1 0,1-1 0,-1 1 0,0-1 0,0 1 0,1 0 0,-1-1 0,0 1 0,1-1 0,-1 1 0,0 0 0,1-1 0,-1 1 0,0 0 0,1-1 0,-1 1 0,1 0 0,-1 0 0,1-1 0,-1 1 0,1 0 0,-1 0 0,1 0 0,-1 0 0,1 0 0,0-1 0,31-7 0,-21 5 0,41-14 0,-1-2 0,-1-3 0,-1-1 0,-1-3 0,52-37 0,-76 44 0,-2-1 0,0 0 0,-2-2 0,28-37 0,23-23 0,-70 81 0,-1 0 0,1 0 0,-1 1 0,1-1 0,0 0 0,-1 1 0,1-1 0,0 0 0,-1 1 0,1-1 0,0 1 0,0-1 0,0 1 0,0-1 0,-1 1 0,1 0 0,0 0 0,0-1 0,0 1 0,0 0 0,0 0 0,0 0 0,0 0 0,0 0 0,0 0 0,1 0 0,-1 1 0,0 0 0,0 0 0,0 0 0,-1 0 0,1-1 0,0 1 0,0 1 0,-1-1 0,1 0 0,-1 0 0,1 0 0,-1 0 0,1 0 0,-1 0 0,0 1 0,0-1 0,1 2 0,0 11 0,0 1 0,-2 24 0,1-29 0,-3 30 0,-2 1 0,-12 47 0,-5 40 0,17-78 0,0 2 0,-16 75 0,14-100 0,-9 35 0,-12 98 0,27-154 0,1 0 0,0 0 0,-1 0 0,-1 0 0,1-1 0,-1 1 0,0 0 0,0 0 0,0-1 0,-1 1 0,0-1 0,0 0 0,0 0 0,-1 0 0,1 0 0,-1-1 0,0 1 0,-1-1 0,1 0 0,-1 0 0,0-1 0,0 0 0,0 1 0,0-1 0,-1-1 0,1 1 0,-12 3 0,-41 11-1365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0:10.08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511 806 24575,'-49'2'0,"-36"-2"0,76 0 0,-1-1 0,1-1 0,0 1 0,0-2 0,0 1 0,-14-7 0,19 7 0,1 0 0,-1-1 0,1 1 0,0-1 0,-1 0 0,1 0 0,1 0 0,-1 0 0,0 0 0,1-1 0,0 1 0,0-1 0,0 0 0,-3-5 0,0-7 0,0 0 0,-5-22 0,6 19 0,-13-63 0,8 34 0,-18-51 0,23 87 0,-14-37 0,3 0 0,1-2 0,3 1 0,-5-53 0,15 99 0,1 1 0,-1-1 0,1 1 0,0 0 0,0-1 0,1 1 0,-1 0 0,1-1 0,-1 1 0,1 0 0,0 0 0,0-1 0,1 1 0,-1 0 0,0 0 0,1 0 0,0 0 0,0 1 0,0-1 0,0 0 0,0 1 0,1-1 0,-1 1 0,1 0 0,-1 0 0,1 0 0,0 0 0,0 0 0,0 1 0,0-1 0,0 1 0,0 0 0,0 0 0,1 0 0,5-1 0,29-4 0,0 2 0,0 2 0,0 1 0,68 8 0,-65-5 0,-28-1 0,1 0 0,-1 1 0,0 1 0,0 0 0,0 0 0,0 2 0,17 7 0,-23-9 0,0 1 0,-1 1 0,1-1 0,-1 1 0,0 0 0,0 1 0,-1-1 0,0 1 0,0 0 0,0 1 0,-1-1 0,1 1 0,-2 0 0,5 9 0,2 10 0,-2-1 0,-1 1 0,0 0 0,-2 1 0,2 40 0,-5 140 0,-3-139 0,1-65 0,0-1 0,0 1 0,-1-1 0,1 1 0,-1-1 0,1 0 0,-1 1 0,0-1 0,0 0 0,0 1 0,-2 2 0,3-4 0,-1-1 0,1 0 0,0 0 0,0 1 0,-1-1 0,1 0 0,0 0 0,0 1 0,-1-1 0,1 0 0,0 0 0,-1 0 0,1 0 0,0 1 0,-1-1 0,1 0 0,0 0 0,-1 0 0,1 0 0,0 0 0,-1 0 0,1 0 0,0 0 0,-1 0 0,1 0 0,0 0 0,-1 0 0,1 0 0,0 0 0,-1-1 0,-11-14 0,6 2 0,4 7 0,-1 0 0,0 0 0,0 0 0,0 1 0,-1-1 0,0 1 0,0 0 0,0 0 0,0 0 0,-1 0 0,0 1 0,-7-5 0,-87-51 0,51 31 0,-66-49 0,-59-60 0,171 136 0,0 0 0,0 0 0,0 0 0,-1 0 0,1 1 0,0-1 0,-1 1 0,0 0 0,1-1 0,-1 1 0,0 0 0,1 1 0,-1-1 0,0 0 0,0 1 0,-4-1 0,5 2 0,0-1 0,0 1 0,0 0 0,1 0 0,-1-1 0,0 1 0,0 1 0,0-1 0,1 0 0,-1 0 0,0 1 0,1-1 0,0 1 0,-1-1 0,1 1 0,0-1 0,-1 1 0,1 0 0,0 0 0,0 0 0,1 0 0,-1-1 0,-1 4 0,-16 42 0,1 2 0,3-1 0,2 2 0,-8 66 0,-4 51-1365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0:35.4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1:06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1082 234 24575,'0'-1'0,"0"0"0,0-1 0,-1 1 0,1 0 0,0 0 0,-1-1 0,1 1 0,-1 0 0,0 0 0,1 0 0,-1 0 0,0 0 0,1 0 0,-1 0 0,0 0 0,0 0 0,0 0 0,0 0 0,0 1 0,0-1 0,-2-1 0,-30-12 0,10 3 0,21 10 0,0-1 0,0 0 0,0 1 0,0-1 0,0 0 0,0 0 0,1 0 0,-1-1 0,1 1 0,-1 0 0,1 0 0,0-1 0,0 1 0,0-1 0,1 1 0,-2-6 0,1 0 0,1-1 0,-1 1 0,3-17 0,-1 19 0,-1-1 0,1 0 0,-1 0 0,-1 1 0,1-1 0,-3-9 0,2 14 0,0 0 0,-1-1 0,1 1 0,-1 0 0,1 0 0,-1 0 0,0 0 0,1 0 0,-1 1 0,0-1 0,0 0 0,-1 1 0,1-1 0,0 1 0,0 0 0,-1 0 0,1 0 0,-1 0 0,1 0 0,-1 1 0,1-1 0,-1 1 0,-4-1 0,-6 0 0,0 0 0,1 0 0,-18 3 0,11 0 0,0 1 0,1 1 0,-1 0 0,1 2 0,-27 11 0,36-13 0,-1 1 0,1-1 0,0 2 0,1-1 0,-1 1 0,1 0 0,0 1 0,1 0 0,0 0 0,0 1 0,-11 16 0,16-21 0,0 1 0,0-1 0,0 1 0,1 0 0,0 0 0,0 0 0,0 0 0,0 0 0,0 0 0,1 0 0,0 0 0,0 0 0,0 0 0,0 0 0,1 0 0,-1 0 0,3 5 0,-1-2 0,1-1 0,0 1 0,0-1 0,1 0 0,-1 0 0,1 0 0,1-1 0,-1 1 0,7 5 0,7 5 0,0-1 0,1-1 0,0-1 0,40 20 0,-29-18 0,61 21 0,-76-31 0,0-1 0,1-1 0,-1-1 0,1 0 0,-1 0 0,22-2 0,-34 0 0,1-1 0,0 1 0,0-1 0,0 0 0,0 0 0,0 0 0,-1 0 0,1-1 0,0 1 0,-1-1 0,1 0 0,-1 0 0,0-1 0,0 1 0,0-1 0,0 1 0,0-1 0,3-4 0,-3 3 0,0-1 0,-1 0 0,1 1 0,-1-1 0,0 0 0,-1 0 0,1 0 0,-1 0 0,0 0 0,0 0 0,-1-1 0,1-8 0,-2 10 0,0 6 0,-2 15 0,-3 24 0,6-30 0,-1 0 0,0 0 0,1 0 0,2 13 0,-2-22 0,0 0 0,1 0 0,-1-1 0,1 1 0,-1 0 0,1 0 0,-1 0 0,1 0 0,0-1 0,0 1 0,0 0 0,0-1 0,0 1 0,0-1 0,0 1 0,1-1 0,-1 1 0,1-1 0,-1 0 0,1 0 0,-1 0 0,1 0 0,0 0 0,3 2 0,-4-3 0,0 0 0,0 0 0,0 0 0,0 0 0,0-1 0,0 1 0,0 0 0,0 0 0,0-1 0,0 1 0,0 0 0,0-1 0,0 1 0,0-1 0,0 0 0,0 1 0,0-1 0,0 0 0,-1 1 0,1-1 0,0 0 0,0 0 0,-1 0 0,1 1 0,-1-1 0,1 0 0,-1 0 0,1 0 0,-1 0 0,1 0 0,-1 0 0,1-2 0,10-39 0,-11 39 0,7-39 0,-3 0 0,-1 0 0,-2 0 0,-5-51 0,4 91 0,0 0 0,0 0 0,0 0 0,-1 0 0,1 0 0,0 0 0,-1 1 0,1-1 0,-1 0 0,0 0 0,0 0 0,0 1 0,1-1 0,-2 0 0,1 1 0,0-1 0,0 0 0,0 1 0,-1 0 0,1-1 0,-1 1 0,1 0 0,-1 0 0,-1-1 0,1 1 0,0 1 0,0 0 0,0 0 0,0 0 0,0 0 0,0 1 0,0-1 0,0 0 0,1 1 0,-1-1 0,0 1 0,0 0 0,0 0 0,1 0 0,-1 0 0,0 0 0,1 0 0,-1 0 0,1 0 0,-1 1 0,1-1 0,-1 0 0,0 3 0,-5 4 0,0 1 0,0 0 0,1 0 0,1 0 0,-1 1 0,2-1 0,-1 2 0,1-1 0,1 0 0,0 1 0,0-1 0,-1 17 0,2-6 0,0 0 0,2-1 0,0 1 0,2 0 0,6 33 0,-6-43 0,1 0 0,0 0 0,1-1 0,9 20 0,-11-26 0,1-1 0,-1 1 0,1 0 0,-1-1 0,1 1 0,0-1 0,0 0 0,1 0 0,-1 0 0,1 0 0,-1-1 0,1 1 0,0-1 0,4 2 0,-8-4 0,1 1 0,0-1 0,-1 0 0,1 1 0,0-1 0,-1 0 0,1 0 0,-1 0 0,1 1 0,0-1 0,-1 0 0,1 0 0,0 0 0,-1 0 0,1 0 0,0 0 0,-1 0 0,1-1 0,0 1 0,-1 0 0,1 0 0,0 0 0,-1-1 0,1 1 0,-1 0 0,1-1 0,0 1 0,-1 0 0,1-1 0,-1 1 0,1-1 0,-1 1 0,0-1 0,1 1 0,-1-1 0,1 1 0,-1-1 0,0 1 0,1-1 0,-1 0 0,0 1 0,0-1 0,1 0 0,-1 1 0,0-1 0,0 0 0,0 1 0,0-1 0,0-1 0,0-1 0,0 0 0,0 0 0,0 0 0,-1 0 0,1 0 0,-1 0 0,0 0 0,0 0 0,-1-3 0,1 4 0,0 0 0,0 0 0,0 0 0,-1 0 0,1 1 0,0-1 0,-1 0 0,1 1 0,-1-1 0,0 1 0,1-1 0,-1 1 0,0 0 0,0 0 0,0 0 0,0 0 0,0 0 0,0 0 0,0 0 0,0 1 0,-1-1 0,1 1 0,0 0 0,0-1 0,0 1 0,-1 0 0,1 0 0,0 1 0,0-1 0,0 0 0,-1 1 0,1-1 0,-2 2 0,0-1 0,0 0 0,1 1 0,-1 0 0,1 0 0,0 0 0,-1 0 0,1 1 0,0-1 0,0 1 0,1 0 0,-1-1 0,0 1 0,1 1 0,0-1 0,0 0 0,0 0 0,0 1 0,-2 4 0,3-5 0,0 0 0,0 1 0,0-1 0,0 0 0,1 0 0,-1 1 0,1-1 0,0 0 0,0 1 0,0-1 0,0 0 0,1 1 0,-1-1 0,1 0 0,0 0 0,0 1 0,0-1 0,0 0 0,1 0 0,-1 0 0,1 0 0,0-1 0,0 1 0,0 0 0,0-1 0,0 1 0,1-1 0,-1 0 0,1 1 0,-1-1 0,1-1 0,0 1 0,0 0 0,0-1 0,0 1 0,0-1 0,0 0 0,0 0 0,0 0 0,1 0 0,-1-1 0,0 1 0,1-1 0,-1 0 0,0 0 0,1 0 0,-1 0 0,5-2 0,-4 1 0,-1-1 0,1 1 0,-1-1 0,0 0 0,1 0 0,-1-1 0,0 1 0,0 0 0,-1-1 0,1 0 0,0 0 0,-1 0 0,0 0 0,1 0 0,-1 0 0,0-1 0,-1 1 0,3-6 0,3-10 0,0 0 0,6-24 0,-9 28 0,9-46 0,-11 47 0,0 0 0,2 0 0,-1 0 0,2 1 0,-1-1 0,2 1 0,0 0 0,15-23 0,-8 17 0,-10 14 0,0 0 0,0 1 0,0 0 0,1-1 0,-1 1 0,1 1 0,0-1 0,9-6 0,-13 10 0,0 0 0,0 0 0,0 0 0,0 0 0,1-1 0,-1 1 0,0 0 0,0 0 0,0 0 0,0 0 0,1 0 0,-1 0 0,0 0 0,0 0 0,0 0 0,1 0 0,-1 0 0,0 0 0,0 0 0,0 0 0,1 0 0,-1 0 0,0 0 0,0 0 0,0 0 0,1 0 0,-1 0 0,0 0 0,0 0 0,0 0 0,0 1 0,1-1 0,-1 0 0,0 0 0,0 0 0,0 0 0,0 0 0,1 1 0,-1-1 0,0 0 0,0 0 0,0 0 0,0 0 0,0 1 0,0-1 0,0 0 0,0 0 0,0 1 0,-1 13 0,-9 16 0,-3-5 0,-1-1 0,-1 0 0,-1-1 0,-1-1 0,-1 0 0,-27 24 0,39-41 0,0-1 0,0 0 0,0 0 0,-1 0 0,1-1 0,-1 0 0,0 0 0,0 0 0,-1-1 0,1 0 0,-15 1 0,-5 0 0,-53-3 0,46-1 0,-1 2 0,-1-2 0,1-2 0,0-1 0,1-2 0,-1-1 0,-65-23 0,72 19 0,1-1 0,-49-30 0,67 36 0,1 0 0,0-1 0,0 0 0,0 0 0,1-1 0,0 0 0,1 0 0,0 0 0,0-1 0,1 0 0,-9-19 0,7 5 0,1-1 0,0 1 0,2-2 0,1 1 0,0 0 0,3-46 0,1 57 0,2 14 0,6 22 0,-3-6 0,37 81 0,5-1 0,92 140 0,5-37 0,-116-167 0,1-1 0,2-1 0,56 42 0,-68-57 0,-12-9 0,0 0 0,0-1 0,1 0 0,0 0 0,12 5 0,-19-10 0,-1 0 0,1-1 0,-1 1 0,1-1 0,-1 0 0,1 1 0,0-1 0,-1 0 0,1 0 0,-1 0 0,1 0 0,0 0 0,-1 0 0,1-1 0,-1 1 0,1-1 0,0 1 0,-1-1 0,1 1 0,-1-1 0,1 0 0,-1 0 0,0 1 0,1-1 0,-1 0 0,0 0 0,0-1 0,1 1 0,-1 0 0,0 0 0,0 0 0,0-1 0,-1 1 0,1-1 0,0 1 0,0-1 0,-1 1 0,1-1 0,-1 1 0,1-3 0,3-8 0,0-1 0,-2 0 0,1-1 0,-2 1 0,1 0 0,-2-1 0,0 1 0,0-1 0,-2 1 0,1 0 0,-2 0 0,-4-15 0,-3-6 0,-1 0 0,-3 1 0,-23-43 0,20 38 0,12 25 0,-1 0 0,-13-21 0,17 30 0,-1 1 0,1 0 0,-1 0 0,0 0 0,0 0 0,0 0 0,0 0 0,-1 1 0,1 0 0,-1 0 0,0 0 0,1 0 0,-8-2 0,-10-1 0,-1 2 0,0 0 0,0 1 0,0 1 0,0 2 0,-24 2 0,-3 0 0,-41 0 0,-39 2 0,-152-13 0,241 2 157,-39-11-1,-6-1-1834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0:41.3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3:09.9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3:13.9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00.5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133 186 24575,'-4'0'0,"0"-1"0,0 1 0,0 1 0,0-1 0,0 0 0,0 1 0,0 0 0,0 0 0,0 0 0,1 0 0,-1 1 0,0-1 0,1 1 0,-1 0 0,1 0 0,-1 1 0,1-1 0,0 1 0,0-1 0,0 1 0,0 0 0,1 0 0,-1 0 0,1 1 0,0-1 0,0 0 0,0 1 0,0 0 0,-1 4 0,-4 6 0,2 0 0,0 0 0,0 0 0,2 0 0,0 1 0,0 0 0,0 17 0,3 109 0,2-78 0,-3-2 0,2 45 0,0-93 0,1 0 0,0 0 0,1 0 0,0 0 0,8 21 0,-7-27 0,1 0 0,-1 0 0,1 0 0,0-1 0,1 0 0,-1 0 0,1 0 0,1-1 0,-1 0 0,14 8 0,-5-4 0,0 0 0,1-1 0,-1-1 0,19 5 0,-20-8 0,0-1 0,0 0 0,1-1 0,-1-1 0,1 0 0,-1-1 0,20-3 0,-6-1 0,0-1 0,46-15 0,-69 18 0,0 0 0,0 0 0,0 0 0,-1 0 0,1-1 0,-1 0 0,1 0 0,-1 0 0,0-1 0,0 1 0,0-1 0,-1 0 0,1 0 0,-1 0 0,0-1 0,0 1 0,0-1 0,-1 1 0,0-1 0,1 0 0,1-10 0,0-5 0,0 0 0,-2 0 0,-1 0 0,-1-32 0,1-10 0,6-8 0,-3 47 0,-2 0 0,0-1 0,-2 1 0,0 0 0,-5-30 0,4 49 0,0 0 0,0 0 0,0-1 0,-1 1 0,0 0 0,0 0 0,0 0 0,0 1 0,0-1 0,-1 0 0,0 1 0,0-1 0,0 1 0,0 0 0,0 0 0,0 0 0,-1 1 0,0-1 0,1 1 0,-1 0 0,0 0 0,0 0 0,-6-2 0,4 3 0,1 0 0,-1 0 0,0 0 0,0 1 0,0 0 0,0 0 0,0 0 0,0 1 0,1-1 0,-1 2 0,0-1 0,0 0 0,1 1 0,-1 0 0,1 1 0,0-1 0,-8 5 0,3 0 0,1 0 0,-1 1 0,1 0 0,0 1 0,1-1 0,-14 19 0,-35 66 0,40-63 0,-27 37 0,43-66 0,0 1 0,0-1 0,-1 1 0,1 0 0,0-1 0,0 1 0,1 0 0,-1-1 0,0 1 0,0 0 0,1 0 0,-1 3 0,1-4 0,0-1 0,0 0 0,0 1 0,0-1 0,1 0 0,-1 1 0,0-1 0,0 0 0,0 1 0,1-1 0,-1 0 0,0 0 0,0 1 0,1-1 0,-1 0 0,0 0 0,1 1 0,-1-1 0,0 0 0,1 0 0,-1 0 0,0 0 0,1 0 0,-1 1 0,0-1 0,1 0 0,-1 0 0,0 0 0,1 0 0,-1 0 0,1 0 0,-1 0 0,0 0 0,1 0 0,-1 0 0,0-1 0,1 1 0,4-1 0,-1 0 0,1 0 0,-1-1 0,0 0 0,0 0 0,0 0 0,0 0 0,0 0 0,7-7 0,4-5 0,-1 0 0,0-1 0,-1-1 0,-1 0 0,-1-1 0,18-33 0,43-122 0,-18 38 0,-48 123 0,0 1 0,1 0 0,0 1 0,0-1 0,1 1 0,0 1 0,1 0 0,0 0 0,0 0 0,18-10 0,6-1 0,67-29 0,-94 45 0,1 1 0,-1 0 0,0 0 0,1 0 0,-1 1 0,1 0 0,9-1 0,-13 2 0,0 1 0,0-1 0,-1 0 0,1 1 0,0 0 0,0-1 0,0 1 0,-1 0 0,1 1 0,0-1 0,-1 0 0,1 1 0,-1-1 0,0 1 0,0 0 0,1 0 0,-1 0 0,0 0 0,2 3 0,3 6 0,0 0 0,0 0 0,-1 0 0,-1 1 0,8 23 0,12 65 0,-15-30 0,-4 0 0,-2 1 0,-8 98 0,1-26 0,3 86 0,0-225 0,0 0 0,0 1 0,-1-1 0,1 0 0,-1 0 0,0 1 0,0-1 0,0 0 0,-1 0 0,0 0 0,1 0 0,-1-1 0,-1 1 0,1 0 0,0-1 0,-1 1 0,0-1 0,0 0 0,0 0 0,0 0 0,0 0 0,-1-1 0,1 1 0,-1-1 0,1 0 0,-1 0 0,0 0 0,0 0 0,0-1 0,-5 2 0,-55 14-1365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5:01.9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5:07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2T13:56:26.2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16.5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1731 468 24575,'-32'-63'0,"-73"-110"0,95 159 0,-2 1 0,0 1 0,-1 0 0,0 0 0,0 2 0,-1 0 0,-1 0 0,0 1 0,0 1 0,-25-10 0,-11-1 0,0 3 0,-55-10 0,33 12 0,-1 2 0,-129-3 0,198 15 0,0 0 0,0 0 0,-1 0 0,1 1 0,0 0 0,0 0 0,0 0 0,0 1 0,0 0 0,0 0 0,-6 3 0,8-3 0,0 0 0,0 1 0,0 0 0,0 0 0,1 0 0,-1 0 0,1 0 0,0 0 0,0 1 0,0-1 0,0 1 0,0 0 0,1-1 0,-3 9 0,1 1 0,0 0 0,1 1 0,0-1 0,1 1 0,0 0 0,1-1 0,1 1 0,0 0 0,6 25 0,-6-33 0,1 0 0,-1 0 0,1 0 0,1-1 0,-1 1 0,1-1 0,0 1 0,0-1 0,0 0 0,1 0 0,0-1 0,0 1 0,0-1 0,0 0 0,1 0 0,0 0 0,-1 0 0,1-1 0,1 0 0,-1 0 0,0 0 0,1-1 0,0 0 0,7 3 0,-11-5 0,0 0 0,-1 0 0,1 0 0,0 0 0,-1 0 0,1 0 0,-1 0 0,1-1 0,0 1 0,-1 0 0,1-1 0,-1 1 0,1-1 0,-1 0 0,1 0 0,-1 1 0,0-1 0,1 0 0,-1 0 0,0 0 0,0 0 0,1-1 0,-1 1 0,0 0 0,0 0 0,0-1 0,0 1 0,-1-1 0,1 1 0,0-1 0,-1 1 0,1-1 0,-1 1 0,1-2 0,2-6 0,-1 1 0,-1-1 0,1 1 0,-1-1 0,0-9 0,-1 4 0,0-1 0,-1 1 0,-1-1 0,0 1 0,-1 0 0,0 0 0,-2 0 0,1 0 0,-2 1 0,1 0 0,-2 0 0,0 0 0,-9-12 0,11 21 0,1-1 0,-1 1 0,-1 1 0,1-1 0,0 1 0,-1 0 0,0 0 0,0 0 0,0 1 0,0 0 0,0 0 0,0 1 0,-12-2 0,-10 0 0,-51 1 0,63 2 0,-25 0 0,0 2 0,0 2 0,0 2 0,1 2 0,0 1 0,0 2 0,1 2 0,1 1 0,0 2 0,1 2 0,1 1 0,1 2 0,-44 33 0,73-50 0,0 1 0,0 0 0,1 0 0,0 1 0,-1 0 0,2-1 0,-6 9 0,9-12 0,0 0 0,1 0 0,-1 0 0,0 0 0,1 0 0,0 0 0,-1 0 0,1 0 0,0 0 0,0 0 0,0 1 0,0-1 0,0 0 0,1 0 0,-1 0 0,1 0 0,-1 0 0,1 0 0,0 0 0,0 0 0,0 0 0,0 0 0,0 0 0,0-1 0,0 1 0,1 0 0,-1-1 0,0 1 0,3 1 0,9 9 0,-1-2 0,1 1 0,1-2 0,0 0 0,23 11 0,83 32 0,-88-39 0,0-2 0,1-1 0,0-1 0,0-2 0,57 4 0,-78-10 0,-1-1 0,0-1 0,0 0 0,0-1 0,0 0 0,0 0 0,0-1 0,0-1 0,12-5 0,-16 5 0,0 0 0,-1-1 0,0 1 0,1-1 0,-1 0 0,-1 0 0,1-1 0,-1 0 0,0 0 0,0 0 0,-1-1 0,0 0 0,0 1 0,5-13 0,-1 0 0,0 1 0,2 0 0,13-19 0,-19 31 0,1 0 0,-1 1 0,1-1 0,0 1 0,0 1 0,0-1 0,1 0 0,0 1 0,0 0 0,0 1 0,0-1 0,11-3 0,-16 7 0,0-1 0,0 1 0,0-1 0,0 1 0,0 0 0,0-1 0,0 1 0,1 0 0,-1 0 0,0 0 0,0 0 0,0 0 0,0 0 0,0 0 0,0 1 0,0-1 0,1 0 0,-1 1 0,0-1 0,0 1 0,2 0 0,-3 0 0,1 0 0,-1 0 0,1-1 0,-1 1 0,0 0 0,1 0 0,-1 0 0,0 0 0,1 0 0,-1 0 0,0 0 0,0 0 0,0 0 0,0 0 0,0 0 0,0 0 0,0-1 0,0 1 0,-1 2 0,-1 4 0,0-1 0,0 0 0,0 0 0,-1 0 0,0 0 0,-6 8 0,-19 19 0,0-2 0,-2-1 0,-2-1 0,-52 36 0,23-24 0,43-31 0,1 1 0,0 1 0,-17 16 0,33-27 0,0 0 0,0 0 0,0 0 0,-1 0 0,1 0 0,0 0 0,1 0 0,-1 1 0,0-1 0,0 0 0,0 1 0,1-1 0,-1 0 0,1 1 0,-1-1 0,1 1 0,0-1 0,-1 1 0,1-1 0,0 1 0,0 2 0,1-3 0,-1 0 0,1 0 0,0 1 0,-1-1 0,1 0 0,0 0 0,0 0 0,0 0 0,0 0 0,0 0 0,0 0 0,0 0 0,0-1 0,0 1 0,0 0 0,1 0 0,-1-1 0,3 1 0,8 3 0,0 0 0,0-2 0,1 1 0,13-1 0,-24-1 0,39 2 0,1-2 0,0-2 0,42-6 0,127-27 0,-35 4 0,-152 25 0,0-1 0,0-1 0,-1-1 0,0-1 0,31-18 0,24-9 0,-71 33 0,0 0 0,0-1 0,-1 0 0,1-1 0,-1 0 0,0 1 0,-1-2 0,1 1 0,-1-1 0,0 0 0,0 0 0,6-12 0,3-6 0,-2-1 0,11-32 0,-13 30 0,0 0 0,-1 0 0,-2-1 0,0 0 0,-2 0 0,-2-1 0,0 1 0,-2-42 0,-2 313 0,-2-80 0,4 193 0,-1-347 0,0-1 0,-1 1 0,0-1 0,0 1 0,-1-1 0,0 0 0,0 1 0,-6 11 0,7-18 0,0 0 0,0 0 0,-1 0 0,1 0 0,-1 0 0,0 0 0,1 0 0,-1 0 0,0-1 0,0 1 0,0-1 0,0 0 0,0 1 0,-1-1 0,1 0 0,0 0 0,0-1 0,-1 1 0,1 0 0,-1-1 0,1 1 0,-1-1 0,1 0 0,0 0 0,-1 0 0,1 0 0,-1 0 0,1 0 0,-1-1 0,1 1 0,-1-1 0,1 0 0,-3-1 0,-9-3-92,0-2-1,0 1 0,1-2 1,0 0-1,-13-10 1,15 10-718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20.1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583 984 24575,'-49'-3'0,"0"-2"0,-81-20 0,111 21 0,-11-2 0,9 2 0,0-1 0,-22-8 0,37 11 0,0-1 0,0 0 0,0 0 0,0 0 0,1 0 0,0-1 0,0 0 0,0 0 0,0-1 0,0 0 0,-5-6 0,2-2 0,-1-1 0,2 0 0,0 0 0,1-1 0,-6-17 0,-18-83 0,19 67 0,-4-16 0,4 0 0,2-1 0,-1-84 0,-4-56 0,13 203 0,1-1 0,0 1 0,0-1 0,0 0 0,0 1 0,0-1 0,0 1 0,1-1 0,-1 1 0,1-1 0,-1 1 0,1 0 0,0-1 0,0 1 0,0 0 0,1-1 0,-1 1 0,3-3 0,-2 4 0,0 0 0,0 0 0,0 0 0,1 0 0,-1 1 0,0-1 0,1 1 0,-1-1 0,0 1 0,1 0 0,-1 0 0,1 0 0,-1 0 0,0 0 0,1 1 0,-1-1 0,0 1 0,1-1 0,-1 1 0,4 2 0,46 17 0,-1 2 0,-1 2 0,56 37 0,-54-30 0,0-3 0,91 36 0,-129-60 0,1-1 0,1 0 0,-1-1 0,0 0 0,21-1 0,-11-1 0,-37 10 0,-10 2 0,-7 5 0,0 0 0,1 2 0,-39 35 0,43-34 0,-1 0 0,-1-2 0,0 0 0,-45 21 0,70-39 0,1 0 0,-1 0 0,0 0 0,1 0 0,-1 0 0,1 1 0,-1-1 0,0 0 0,1 0 0,-1 1 0,1-1 0,-1 0 0,1 1 0,-1-1 0,1 0 0,-1 1 0,1-1 0,-1 1 0,1-1 0,0 1 0,-1-1 0,1 1 0,0-1 0,-1 1 0,1-1 0,0 1 0,0-1 0,-1 1 0,1 0 0,0-1 0,0 1 0,0-1 0,0 1 0,0 0 0,0-1 0,0 1 0,0 0 0,0-1 0,0 1 0,0-1 0,0 1 0,0 0 0,1-1 0,-1 1 0,0-1 0,0 1 0,1-1 0,-1 1 0,0-1 0,1 1 0,-1-1 0,0 1 0,1-1 0,-1 1 0,1-1 0,-1 1 0,2 0 0,4 4 0,1-1 0,0 1 0,14 6 0,55 21 0,1-3 0,1-3 0,86 15 0,62 20 0,-217-58 0,-1 0 0,0 1 0,15 8 0,-6 5 0,-17-16 0,0 0 0,1 0 0,-1-1 0,0 1 0,0 0 0,0 0 0,0-1 0,0 1 0,0 0 0,0 0 0,0-1 0,0 1 0,0 0 0,0 0 0,0 0 0,0-1 0,-1 1 0,1 0 0,0 0 0,0-1 0,-1 1 0,1 0 0,-1-1 0,1 1 0,-2 1 0,-8 8-105,-1 1 0,-1-1 0,0-1 0,0 0 0,-1-1 0,0 0 0,0-1 0,-1-1 0,0 0 0,0 0 0,-1-2 0,-22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24.12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723 1067 24575,'-148'2'0,"-159"-4"0,300 1 0,0 1 0,1-1 0,-1 0 0,0 0 0,1-1 0,-1 0 0,1 0 0,0-1 0,-1 1 0,1-1 0,0-1 0,1 1 0,-1-1 0,1 0 0,-10-9 0,9 6 0,1 0 0,0 0 0,0-1 0,0 0 0,1 0 0,0 0 0,1 0 0,0 0 0,0-1 0,1 0 0,-2-11 0,-20-191 0,18 136 0,-19-93 0,19 140 0,-32-160 0,33 153 0,2-2 0,1 1 0,3-44 0,-1 77 0,0 1 0,0 0 0,0-1 0,1 1 0,-1 0 0,1 0 0,-1-1 0,1 1 0,0 0 0,0 0 0,0 0 0,0 0 0,0 0 0,0 0 0,1 0 0,-1 0 0,0 1 0,1-1 0,0 0 0,-1 1 0,1-1 0,0 1 0,0 0 0,0 0 0,0-1 0,0 1 0,0 0 0,0 1 0,0-1 0,0 0 0,1 1 0,-1-1 0,0 1 0,0-1 0,1 1 0,-1 0 0,0 0 0,0 0 0,1 1 0,-1-1 0,0 0 0,3 2 0,4-1 0,0 2 0,-1 0 0,1 0 0,-1 0 0,1 1 0,-1 0 0,-1 1 0,1 0 0,12 10 0,1 5 0,0 1 0,-2 1 0,17 26 0,46 77 0,-68-104 0,-1 1 0,-1 0 0,0 0 0,-2 1 0,0 1 0,-2-1 0,-1 2 0,0-1 0,4 44 0,-3-8 0,18 63 0,-15-54 0,-10-55 0,0 0 0,2 0 0,0 0 0,0 0 0,8 18 0,-11-31 0,1 0 0,-1 0 0,0 0 0,1-1 0,-1 1 0,0 0 0,1-1 0,-1 1 0,1 0 0,-1-1 0,1 1 0,0 0 0,-1-1 0,1 1 0,0-1 0,-1 1 0,1-1 0,0 0 0,-1 1 0,1-1 0,0 1 0,1-1 0,-2 0 0,1 0 0,0 0 0,-1-1 0,1 1 0,0 0 0,-1 0 0,1-1 0,0 1 0,-1 0 0,1-1 0,-1 1 0,1-1 0,0 1 0,-1-1 0,1 1 0,-1-1 0,1 1 0,-1-1 0,1-1 0,16-37 0,43-202 0,-11 35 0,-36 161 0,3 0 0,28-60 0,-25 69 0,35-52 0,-53 87 0,-1 0 0,1-1 0,0 1 0,-1 0 0,1 0 0,0 0 0,0 0 0,0-1 0,0 1 0,0 1 0,0-1 0,1 0 0,-1 0 0,0 0 0,0 1 0,1-1 0,-1 0 0,0 1 0,1-1 0,-1 1 0,0 0 0,1-1 0,-1 1 0,1 0 0,1 0 0,-2 1 0,1-1 0,-1 1 0,0 0 0,1 0 0,-1 0 0,0 0 0,0 1 0,0-1 0,0 0 0,0 0 0,0 1 0,0-1 0,0 0 0,0 1 0,-1-1 0,1 1 0,-1-1 0,1 3 0,3 9 0,0 1 0,-2-1 0,3 26 0,-4-19 0,-1-1 0,0 1 0,-2-1 0,0 0 0,-1 1 0,-1-1 0,-1-1 0,0 1 0,-1-1 0,-2 0 0,-15 31 0,0-12 0,3-2 0,-27 33 0,38-56 0,-1-1 0,0 0 0,-1 0 0,-1-1 0,0-1 0,-16 11 0,11-9 0,3-2 0,-1 1 0,1-2 0,-1 0 0,-1-1 0,1 0 0,-1-1 0,0-1 0,-32 6 0,23-9 0,-4 1 0,-42 8 0,64-9 0,-1 0 0,1 0 0,-1 1 0,1 0 0,0 0 0,0 1 0,0 0 0,0 0 0,1 1 0,-8 6 0,6-4 46,0-1 0,0 0 0,-1 0 0,-15 6 0,-7 6-1641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29.0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429 987 24575,'-2'-2'0,"1"0"0,-1-1 0,0 1 0,0 0 0,0 0 0,0 0 0,0 1 0,-1-1 0,1 0 0,0 1 0,-1 0 0,1-1 0,-1 1 0,0 0 0,-5-1 0,-45-9 0,49 11 0,-58-7 0,39 6 0,0-2 0,0 0 0,1-1 0,-35-12 0,50 13 0,1 0 0,-1 0 0,1 0 0,0-1 0,0 0 0,0-1 0,0 1 0,1-1 0,0 0 0,0 0 0,0-1 0,1 1 0,-1-1 0,1 0 0,1 0 0,-1-1 0,1 1 0,0-1 0,-2-7 0,0-5 0,0 1 0,2-1 0,0 0 0,1 0 0,1 0 0,0 0 0,2-1 0,0 1 0,8-37 0,-3 29 0,2 0 0,1 0 0,1 1 0,1 0 0,1 0 0,18-25 0,29-35 0,-51 76 0,0 0 0,1 1 0,0 0 0,0 0 0,21-13 0,-25 19 0,-1 1 0,1-1 0,0 1 0,0 1 0,0-1 0,0 1 0,0-1 0,0 1 0,0 1 0,0-1 0,1 1 0,-1 0 0,0 0 0,0 0 0,1 1 0,-1 0 0,0 0 0,0 0 0,0 1 0,0 0 0,0 0 0,-1 0 0,1 0 0,0 1 0,-1-1 0,0 1 0,1 1 0,-1-1 0,5 6 0,5 5 0,0 1 0,-2 0 0,1 1 0,-2 0 0,0 1 0,11 25 0,-6-7 0,-3 1 0,0 0 0,-3 1 0,-1 1 0,-1-1 0,2 54 0,-9-82 0,-1 1 0,0-1 0,-1 0 0,0 1 0,0-1 0,-1 0 0,-5 16 0,5-20 0,0 0 0,0-1 0,0 1 0,0-1 0,-1 1 0,0-1 0,0 0 0,0 0 0,0 0 0,-1 0 0,1-1 0,-1 1 0,0-1 0,0 0 0,-7 4 0,10-7 0,0 1 0,0-1 0,0 0 0,0 1 0,0-1 0,0 0 0,0 0 0,-1 1 0,1-1 0,0 0 0,0 0 0,0 0 0,0 0 0,0-1 0,0 1 0,0 0 0,0 0 0,0-1 0,-1 1 0,1 0 0,0-1 0,0 1 0,0-1 0,1 0 0,-1 1 0,0-1 0,0 0 0,0 1 0,0-1 0,1 0 0,-1 0 0,0 0 0,1 0 0,-1 0 0,0 0 0,1 0 0,-1 0 0,1 0 0,-1-1 0,-2-5 0,1-1 0,-1 1 0,1-1 0,-1-9 0,2 14 0,-3-23 0,2 0 0,0-1 0,2 1 0,0 0 0,2-1 0,1 1 0,1 0 0,2 0 0,0 0 0,2 1 0,19-45 0,1 12 0,2 2 0,3 1 0,69-87 0,-90 124 0,35-38 0,-45 53 0,0 1 0,1-1 0,0 1 0,0-1 0,0 1 0,0 0 0,0 0 0,0 1 0,0-1 0,0 1 0,1-1 0,-1 1 0,1 0 0,-1 0 0,8 0 0,-9 1 0,1 1 0,-1-1 0,1 1 0,-1 0 0,0-1 0,1 1 0,-1 0 0,0 1 0,0-1 0,0 0 0,0 0 0,0 1 0,0 0 0,0-1 0,0 1 0,-1 0 0,1 0 0,0 0 0,1 3 0,2 4 0,0-1 0,-1 0 0,6 18 0,7 36 0,-2 1 0,-3 0 0,4 79 0,-10-84 0,24 311 0,-26-338 0,-2-16 0,0 1 0,0 0 0,-2 0 0,0 0 0,0 0 0,-2-1 0,-6 31 0,7-44 0,1 0 0,-1 0 0,0-1 0,0 1 0,1 0 0,-1-1 0,0 1 0,-1 0 0,1-1 0,0 1 0,0-1 0,-1 0 0,1 1 0,-1-1 0,1 0 0,-1 0 0,1 0 0,-1 0 0,0 0 0,0 0 0,1-1 0,-1 1 0,0-1 0,0 1 0,0-1 0,0 1 0,1-1 0,-1 0 0,0 0 0,0 0 0,0 0 0,0 0 0,0-1 0,0 1 0,0 0 0,0-1 0,-2 0 0,-7-4 0,-1 1 0,1-2 0,0 1 0,-17-13 0,17 11 0,-65-40-1365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34.1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983 745 24575,'-89'-1'0,"-117"4"0,177-1 0,0 2 0,0 0 0,1 2 0,-54 19 0,75-22 0,-19 7 0,20-12 0,10-9 0,15-12 0,0 1 0,43-38 0,-13 14 0,-26 23 0,-2-2 0,-1 0 0,0-1 0,-2-1 0,-1 0 0,-2-2 0,0 0 0,-2 0 0,-1-1 0,11-48 0,-18 50 0,-2 1 0,-1 0 0,-1-1 0,-1 1 0,-2-1 0,-5-27 0,7 53 0,0-1 0,-1 1 0,1-1 0,-1 1 0,0-1 0,0 1 0,0 0 0,0 0 0,0-1 0,0 1 0,-1 0 0,1 0 0,-1 0 0,1 0 0,-1 0 0,0 1 0,0-1 0,0 0 0,0 1 0,0-1 0,0 1 0,0 0 0,0 0 0,-1 0 0,1 0 0,0 0 0,-1 0 0,1 1 0,-1-1 0,1 1 0,-1 0 0,1-1 0,-1 1 0,1 0 0,-1 1 0,1-1 0,0 0 0,-6 2 0,-9 2 0,1 0 0,-1 2 0,1 0 0,-24 12 0,23-10 0,-21 9 0,-1 0 0,-1-3 0,-63 14 0,-198 49 0,290-74 0,-13 3 0,16-4 0,-1 0 0,1 1 0,-1 0 0,-7 4 0,16-7 0,0 0 0,0 0 0,1 0 0,-1 0 0,0 0 0,0 0 0,1 0 0,-1 0 0,0 0 0,0 0 0,0 1 0,1-1 0,-1 0 0,0 0 0,0 0 0,0 0 0,1 0 0,-1 0 0,0 1 0,0-1 0,0 0 0,0 0 0,0 0 0,1 0 0,-1 1 0,0-1 0,0 0 0,0 0 0,0 0 0,0 1 0,0-1 0,0 0 0,0 0 0,0 0 0,0 1 0,0-1 0,1 0 0,-1 0 0,-1 1 0,1-1 0,0 0 0,0 0 0,0 0 0,0 1 0,0-1 0,0 0 0,0 0 0,0 0 0,0 1 0,0-1 0,0 0 0,0 0 0,-1 0 0,1 1 0,0-1 0,0 0 0,0 0 0,0 0 0,-1 0 0,1 0 0,0 1 0,0-1 0,0 0 0,0 0 0,-1 0 0,21 4 0,29-2 0,0-1 0,73-10 0,99-24 0,-48 6 0,89-8 0,-247 31 0,0 0 0,20-8 0,-25 7 0,1 1 0,0 1 0,0 0 0,0 0 0,13 0 0,-22 3 0,0 0 0,0 0 0,0 1 0,-1-1 0,1 1 0,0 0 0,0-1 0,-1 1 0,1 0 0,0 0 0,-1 0 0,1 0 0,-1 0 0,1 0 0,-1 1 0,0-1 0,1 0 0,-1 1 0,0-1 0,0 1 0,0-1 0,0 1 0,0 0 0,-1-1 0,1 1 0,0 0 0,-1 0 0,1-1 0,-1 1 0,1 2 0,2 9 0,-1 0 0,-1 0 0,1 15 0,-2-21 0,-1 214 0,-1-130 0,3-77 0,0 0 0,2 0 0,-1 0 0,2-1 0,0 1 0,0-1 0,1 0 0,1-1 0,11 19 0,-3-3 0,-14-26 0,1-1 0,-1 1 0,1-1 0,0 1 0,0-1 0,0 0 0,0 1 0,0-1 0,0 0 0,0 0 0,0 0 0,1 0 0,-1 0 0,3 2 0,-4-3 0,1 0 0,0 0 0,-1 0 0,1 0 0,0 0 0,-1 0 0,1 0 0,0 0 0,-1 0 0,1 0 0,0 0 0,-1 0 0,1-1 0,0 1 0,-1 0 0,1 0 0,0-1 0,-1 1 0,1 0 0,-1-1 0,1 1 0,-1-1 0,1 1 0,0-1 0,3-5 0,0 1 0,0-1 0,0 0 0,-1 0 0,4-9 0,-3 8 0,10-27 0,0-1 0,-3 0 0,0-1 0,-3 0 0,-1-1 0,3-38 0,-4-225 0,-7 203 0,1 187 0,-1 335 0,-1-384 0,-3 0 0,0 0 0,-18 57 0,20-84 49,1 1-1,0 0 1,1-1-1,0 1 1,1 0-1,4 26 1,22 86-1440,-24-117 1077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37.77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24575,'1'12'0,"1"0"0,-1 0 0,6 17 0,3 24 0,-1 424 0,-12-279 0,3-194 0,0 5 0,0 1 0,0-1 0,1 0 0,4 17 0,-4-23 0,0 0 0,0 0 0,1 0 0,-1-1 0,1 1 0,0 0 0,-1-1 0,1 1 0,1-1 0,-1 1 0,0-1 0,0 0 0,1 0 0,-1 0 0,1 0 0,0 0 0,0-1 0,3 2 0,6 2 0,0-1 0,0 0 0,0-1 0,1 0 0,0-1 0,22 1 0,85-6 0,-59 1 0,6 1 0,-34 2 0,0-1 0,-1-2 0,1-1 0,0-2 0,49-13 0,-75 15 0,0 0 0,0 0 0,-1-1 0,0 1 0,1-2 0,-1 1 0,-1-1 0,1 0 0,-1 0 0,0 0 0,0-1 0,0 1 0,-1-1 0,1-1 0,-2 1 0,1 0 0,-1-1 0,0 0 0,0 0 0,-1 0 0,4-14 0,-1-10 0,-1 1 0,-1-1 0,-2-59 0,-1 62 0,-4-270 0,4 295 0,0-1 0,-1 1 0,1-1 0,0 1 0,-1-1 0,0 1 0,0-1 0,0 1 0,0 0 0,-1 0 0,1-1 0,-3-2 0,3 5 0,0 0 0,0 0 0,0 0 0,0 0 0,0 0 0,0 1 0,0-1 0,-1 0 0,1 0 0,0 1 0,-1-1 0,1 1 0,0 0 0,-1-1 0,1 1 0,-1 0 0,1 0 0,0 0 0,-1-1 0,1 2 0,-1-1 0,1 0 0,-1 0 0,1 0 0,0 1 0,-1-1 0,1 1 0,0-1 0,-1 1 0,1-1 0,0 1 0,-1 0 0,0 0 0,-7 4 0,1 0 0,0 1 0,0 0 0,0 0 0,1 0 0,0 1 0,0 0 0,-9 13 0,-1 5 0,-20 38 0,-12 19 0,47-79 0,-1 1 0,1-1 0,-1 1 0,0-1 0,0 0 0,-1 0 0,1-1 0,0 1 0,-1-1 0,-4 3 0,6-4 0,0-1 0,0 1 0,0-1 0,0 0 0,0 1 0,0-1 0,0 0 0,0 0 0,-1 0 0,1 0 0,0-1 0,0 1 0,0-1 0,0 1 0,0-1 0,0 0 0,0 1 0,0-1 0,0 0 0,1 0 0,-1-1 0,-2-1 0,-5-3 29,1-1-1,0-1 1,0 0-1,1 0 0,0 0 1,0-1-1,1 0 1,0 0-1,1 0 1,0-1-1,-7-18 1,5 7-371,1 0 1,1-1 0,1 0-1,-3-39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42.64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590 207 24575,'-2'-2'0,"-1"-1"0,0 1 0,-1 0 0,1 0 0,0 1 0,-1-1 0,1 1 0,0 0 0,-1-1 0,0 2 0,-6-2 0,-44-2 0,39 3 0,-23 1 0,-26-3 0,63 3 0,0 0 0,0 0 0,1 0 0,-1 0 0,0 0 0,0 0 0,1 0 0,-1 0 0,0-1 0,1 1 0,-1 0 0,0 0 0,0-1 0,1 1 0,-1 0 0,0-1 0,1 1 0,-1-1 0,1 1 0,-1-1 0,1 1 0,-1-1 0,1 1 0,-1-1 0,1 0 0,-1 0 0,1 0 0,0 0 0,1 0 0,-1 0 0,1 0 0,-1 1 0,0-1 0,1 0 0,0 0 0,-1 1 0,1-1 0,-1 0 0,1 1 0,0-1 0,0 1 0,-1-1 0,1 1 0,1-1 0,43-20 0,277-88 0,-307 103 0,-1 1 0,1 1 0,0 0 0,30-3 0,-40 6 0,-1 1 0,1 0 0,-1 0 0,1 1 0,-1-1 0,1 1 0,-1 0 0,1 0 0,-1 1 0,0-1 0,0 1 0,1 0 0,-1 0 0,-1 0 0,1 1 0,0-1 0,0 1 0,-1 0 0,0 0 0,6 7 0,1 3 0,-1 1 0,-1 1 0,0 0 0,-1 0 0,0 0 0,-1 1 0,-1-1 0,-1 1 0,0 1 0,-1-1 0,1 17 0,0 29 0,-7 102 0,-1-74 0,5 41 0,-4 85 0,3-212 0,-1 1 0,0 0 0,0 0 0,0-1 0,0 1 0,-1 0 0,0-1 0,0 0 0,0 1 0,-1-1 0,1 0 0,-1 0 0,0 0 0,-5 5 0,2-4 0,1 0 0,-1-1 0,0 0 0,0 0 0,-1-1 0,1 1 0,-1-2 0,-13 5 0,-5-1 0,-1-1 0,-1-1 0,1-2 0,-32 0 0,50-3 0,-1 0 0,1 0 0,0 0 0,0-1 0,0 0 0,1-1 0,-1 0 0,0 0 0,1-1 0,0 0 0,0 0 0,0 0 0,0-1 0,-9-9 0,-4-5 0,0-1 0,-31-43 0,49 61 0,0 0 0,0-1 0,1 1 0,-1-1 0,0 0 0,1 0 0,0 1 0,0-1 0,0 0 0,0 0 0,0 0 0,1 0 0,-1 0 0,1 0 0,0 0 0,0 0 0,0-1 0,0 1 0,1-4 0,1 2 0,0 1 0,0 0 0,0-1 0,0 1 0,1 0 0,0 0 0,-1 0 0,2 0 0,-1 1 0,0-1 0,6-3 0,1-2 0,0 2 0,1-1 0,0 1 0,0 1 0,0 0 0,1 1 0,0 0 0,0 0 0,0 2 0,1-1 0,-1 1 0,15-1 0,-22 4 0,0-1 0,1 0 0,-1 0 0,0-1 0,0 0 0,0 0 0,-1 0 0,1 0 0,0-1 0,-1 1 0,0-1 0,1-1 0,5-5 0,-6 4 0,0 0 0,0-1 0,0 1 0,-1-1 0,0 0 0,0 0 0,0 0 0,-1-1 0,0 1 0,2-9 0,-2 5 0,0 0 0,-1-1 0,0 1 0,0 0 0,-1 0 0,0-1 0,-1 1 0,-1 0 0,1 0 0,-1-1 0,-1 1 0,0 1 0,-1-1 0,0 0 0,0 1 0,-1 0 0,0 0 0,0 0 0,-1 1 0,0-1 0,-1 1 0,0 1 0,0-1 0,-1 1 0,1 1 0,-16-10 0,0 1 0,0 1 0,-1 1 0,-1 2 0,-45-16 0,-108-21 0,164 45 0,-20-4 0,-58-6 0,76 12 0,-1 1 0,1 0 0,-1 1 0,0 1 0,-24 6 0,34-6 0,1 0 0,0 0 0,0 1 0,0 0 0,0 1 0,1-1 0,-1 1 0,1 0 0,0 1 0,0-1 0,0 1 0,1 0 0,0 0 0,-1 0 0,2 1 0,-1-1 0,1 1 0,-4 8 0,6-10 0,0-1 0,0 0 0,0 0 0,0 0 0,1 1 0,-1-1 0,1 0 0,0 0 0,0 1 0,0-1 0,0 0 0,1 1 0,-1-1 0,1 0 0,0 0 0,0 1 0,0-1 0,0 0 0,1 0 0,-1 0 0,1 0 0,0-1 0,0 1 0,0 0 0,0-1 0,0 1 0,1-1 0,-1 0 0,1 0 0,-1 0 0,1 0 0,0 0 0,0 0 0,0-1 0,0 0 0,0 1 0,5 0 0,8 3 0,0-1 0,0-1 0,0 0 0,0-2 0,1 1 0,-1-2 0,30-3 0,19 2 0,-58 1 0,0 1 0,0 0 0,0 1 0,0-1 0,-1 1 0,1 1 0,0-1 0,-1 1 0,1 1 0,-1-1 0,0 1 0,0 0 0,0 0 0,-1 1 0,1-1 0,-1 1 0,0 0 0,-1 1 0,1-1 0,-1 1 0,0 0 0,4 8 0,-1 1 0,0 0 0,-1 0 0,0 0 0,-1 0 0,-1 1 0,0 0 0,-1 0 0,1 29 0,-2 18-682,-12 119-1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05.15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24575,'48'2'0,"1"1"0,89 19 0,89 39 0,-129-33 0,122 20 0,-206-45 0,1-1 0,-1-1 0,0 0 0,0-2 0,1 1 0,-1-1 0,0-1 0,0-1 0,0 0 0,0-1 0,0 0 0,20-10 0,-12 0 0,-21 14 0,-1-1 0,1 1 0,-1 0 0,1 0 0,-1-1 0,0 1 0,1 0 0,-1-1 0,1 1 0,-1 0 0,0-1 0,1 1 0,-1-1 0,0 1 0,0 0 0,1-1 0,-1 1 0,0-1 0,0 1 0,0-1 0,1 1 0,-1-1 0,0 1 0,0-1 0,0 1 0,0-1 0,0 1 0,0-1 0,0 1 0,0-1 0,0 1 0,0-1 0,0 1 0,-1-1 0,1 1 0,0-1 0,0 1 0,0-1 0,-1 1 0,1-1 0,-2 0 0,1 1 0,0-1 0,0 0 0,-1 1 0,1 0 0,0-1 0,0 1 0,-1 0 0,1 0 0,0 0 0,-1 0 0,1 0 0,0 0 0,-1 0 0,1 0 0,-1 0 0,1 1 0,0-1 0,0 0 0,-1 1 0,1-1 0,0 1 0,0 0 0,0-1 0,-1 1 0,1 0 0,0 0 0,0 0 0,-1 1 0,-36 34 0,30-29 0,-120 111 0,-8 6 0,131-118 0,0-1 0,-1 0 0,1 0 0,-1 0 0,0 0 0,0-1 0,-1 0 0,1-1 0,-1 1 0,0-1 0,0 0 0,0-1 0,0 0 0,0 0 0,0 0 0,-1-1 0,1 0 0,-1-1 0,1 0 0,-1 0 0,1 0 0,0-1 0,-1 0 0,1 0 0,-12-5 0,-9-4 0,1-1 0,1-2 0,-39-25 0,2 2 0,61 35 0,1 0 0,-1 0 0,0 0 0,1 0 0,-1 0 0,0 0 0,0 1 0,0-1 0,0 1 0,0-1 0,0 1 0,0 0 0,0-1 0,0 1 0,0 0 0,0 0 0,0 1 0,0-1 0,0 0 0,0 1 0,1-1 0,-1 1 0,-4 1 0,4 0 0,0 0 0,1 1 0,-1-1 0,0 0 0,1 1 0,0-1 0,-1 1 0,1-1 0,0 1 0,0 0 0,0-1 0,1 1 0,-1 0 0,1 0 0,-1-1 0,1 5 0,-3 58 0,9 117 0,-4-162 0,-2-11 0,1-1 0,0 1 0,1 0 0,0-1 0,0 0 0,1 1 0,0-1 0,0 0 0,1 0 0,6 10 0,-7-14 0,1 0 0,-1 0 0,1 0 0,-1 0 0,1-1 0,0 0 0,1 0 0,-1 0 0,0 0 0,1-1 0,0 1 0,-1-1 0,1-1 0,0 1 0,0-1 0,0 1 0,0-1 0,10 0 0,20 0 0,59-6 0,-4 0 0,-61 5 0,322-16 0,-344 15 0,1 1 0,-1-2 0,0 1 0,0-1 0,0 0 0,0-1 0,0 0 0,0 0 0,0 0 0,10-8 0,-12 7 0,-2 0 0,1 0 0,0 0 0,-1-1 0,0 1 0,0-1 0,0 0 0,0 0 0,-1 0 0,0 0 0,0 0 0,0-1 0,-1 1 0,2-11 0,3-37 29,-3 0-1,-2 0 1,-9-82-1,1 14-1507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46.93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311 0 24575,'-31'28'0,"17"-15"0,-1 0 0,2 1 0,-1 1 0,2 0 0,0 0 0,-16 28 0,19-23 0,1 0 0,0 0 0,2 1 0,-5 24 0,8-31 0,1 0 0,0 0 0,1 1 0,1-1 0,0 0 0,1 1 0,4 18 0,-4-30 0,1 1 0,-1-1 0,1 1 0,0-1 0,1 0 0,-1 0 0,0 0 0,1 0 0,0 0 0,-1 0 0,1-1 0,0 0 0,1 1 0,-1-1 0,4 2 0,6 4 0,1-1 0,22 8 0,-19-10 0,1-1 0,0 0 0,0-1 0,37 0 0,4 2 0,-53-4 0,-1-1 0,0 1 0,0 1 0,0-1 0,0 1 0,0 0 0,0 0 0,-1 0 0,1 1 0,-1-1 0,1 1 0,-1 0 0,6 7 0,-1-1 0,-1 1 0,0 1 0,-1-1 0,6 13 0,-2-5 0,-11-17 0,1 1 0,0-1 0,-1 0 0,1 0 0,0 1 0,0-1 0,-1 0 0,1 0 0,0 0 0,0 0 0,0 0 0,1 0 0,-1 0 0,0 0 0,0-1 0,0 1 0,1 0 0,-1-1 0,0 1 0,1-1 0,-1 1 0,3-1 0,-3 0 0,0 0 0,1-1 0,-1 1 0,0-1 0,0 0 0,0 1 0,0-1 0,0 0 0,0 1 0,0-1 0,0 0 0,0 0 0,0 0 0,0 0 0,0 0 0,-1 0 0,1 0 0,0 0 0,0-2 0,3-6 0,0 0 0,-1 0 0,0-1 0,-1 1 0,3-13 0,0-24 0,-2-1 0,-2 0 0,-6-53 0,-9 47 0,-1-4 0,15 54 0,0-1 0,0 1 0,0-1 0,0 1 0,0-1 0,0 1 0,1 0 0,0-1 0,0 1 0,0-1 0,0 1 0,0 0 0,1 0 0,1-3 0,3-2 0,0 0 0,0 0 0,1 1 0,0 0 0,0 1 0,1-1 0,9-5 0,7-3 0,32-15 0,-54 29 0,-1-1 0,1 1 0,0 0 0,0 0 0,0 1 0,0-1 0,0 0 0,0 1 0,0-1 0,0 1 0,0 0 0,0 0 0,0-1 0,1 1 0,-1 1 0,0-1 0,0 0 0,0 0 0,0 1 0,0-1 0,2 2 0,-2-1 0,-1 1 0,1 0 0,-1-1 0,0 1 0,1 0 0,-1 0 0,0 0 0,0 0 0,-1 0 0,1 0 0,0 0 0,-1 0 0,1 0 0,-1 0 0,1 1 0,-1-1 0,0 0 0,0 0 0,0 0 0,-1 3 0,-7 342 0,8-335 0,0 80 0,-15 125 0,12-193 0,2-14 0,0 1 0,-1-1 0,-5 17 0,6-24 0,0 0 0,0 0 0,0-1 0,-1 1 0,1-1 0,-1 1 0,0-1 0,0 0 0,0 0 0,0 1 0,0-1 0,0-1 0,0 1 0,-1 0 0,1 0 0,-1-1 0,-4 2 0,-7 2 0,0-1 0,0 0 0,0-1 0,-1-1 0,1 0 0,-1-1 0,-20-2 0,3-1 0,0-1 0,-41-10 0,32 2 0,0-3 0,-62-30 0,31 13 0,32 14-341,-1-2 0,2-2-1,-42-29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51.48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1 475 24575,'0'-2'0,"1"0"0,0 1 0,-1-1 0,1 0 0,0 0 0,0 1 0,0-1 0,0 1 0,0-1 0,0 1 0,0-1 0,2-1 0,5-6 0,17-32 0,34-80 0,-22 44 0,-18 36 0,-12 23 0,2 0 0,0 0 0,1 1 0,1 0 0,14-17 0,-21 30 0,-1 0 0,1 1 0,0 0 0,0-1 0,0 1 0,1 1 0,-1-1 0,1 1 0,-1-1 0,1 1 0,0 1 0,0-1 0,0 1 0,0-1 0,0 2 0,0-1 0,0 0 0,0 1 0,1 0 0,-1 0 0,0 1 0,0-1 0,0 1 0,9 3 0,4 1 0,1 2 0,-2 0 0,1 1 0,-1 1 0,29 20 0,-7-1 0,39 40 0,-69-60 0,1 0 0,0 0 0,0 0 0,0-2 0,1 1 0,0-1 0,0-1 0,1 0 0,0 0 0,0-1 0,0-1 0,0 0 0,0 0 0,0-2 0,15 1 0,2-8 0,-28 6 0,-1 0 0,1 0 0,-1 0 0,1 0 0,-1 0 0,0-1 0,1 1 0,-1 0 0,0 0 0,1 0 0,-1-1 0,1 1 0,-1 0 0,0-1 0,0 1 0,1 0 0,-1-1 0,0 1 0,1 0 0,-1-1 0,0 1 0,0-1 0,0 1 0,0 0 0,1-1 0,-1 1 0,0-1 0,0 1 0,0-1 0,0 1 0,0-1 0,0 1 0,0 0 0,0-1 0,0 1 0,0-1 0,0 1 0,0-1 0,-1 1 0,1-1 0,0 1 0,0 0 0,0-1 0,-1 1 0,1 0 0,0-1 0,0 1 0,-1-1 0,1 1 0,0 0 0,-1 0 0,1-1 0,0 1 0,-1 0 0,1-1 0,0 1 0,-1 0 0,1 0 0,-1 0 0,1 0 0,-1-1 0,1 1 0,0 0 0,-1 0 0,-5-3 0,1 1 0,0-1 0,-1 1 0,1 0 0,-1 1 0,0-1 0,0 1 0,1 0 0,-1 0 0,0 1 0,0 0 0,0 0 0,0 0 0,0 1 0,0 0 0,1 0 0,-10 3 0,0 1 0,1 0 0,0 1 0,0 0 0,0 1 0,1 0 0,-13 10 0,-7 10 0,-41 41 0,50-45 0,-1 0 0,0-1 0,-48 30 0,56-43 0,4-2 0,0 1 0,0 0 0,1 0 0,-12 11 0,20-15 0,1 1 0,-1-1 0,1 0 0,0 1 0,0 0 0,0-1 0,0 1 0,1 1 0,0-1 0,0 0 0,1 0 0,-1 1 0,1-1 0,-1 8 0,2-4 0,0-1 0,0 0 0,1 1 0,0-1 0,0 0 0,1 0 0,0 0 0,0 0 0,1 0 0,0 0 0,8 12 0,-2-3 0,2-1 0,0 0 0,26 27 0,-34-40 0,0 0 0,1 0 0,-1-1 0,1 1 0,0-1 0,-1 0 0,1 0 0,0 0 0,1-1 0,-1 1 0,0-1 0,0 0 0,1 0 0,-1-1 0,0 1 0,1-1 0,-1 0 0,0 0 0,1 0 0,-1-1 0,1 0 0,5-1 0,11-4 0,0-1 0,-1 0 0,28-15 0,-17 8 0,172-69 0,-195 79 0,0-1 0,0 1 0,0-1 0,-1-1 0,1 1 0,-2-1 0,1-1 0,0 1 0,-1-1 0,-1 0 0,7-10 0,-5 6 0,-1-1 0,0 0 0,-1-1 0,0 1 0,-1-1 0,5-24 0,-4-6 0,-2 1 0,-2-1 0,-6-72 0,3 89 0,-19-179 0,11 168 0,10 37 0,0 0 0,0 0 0,0 0 0,0-1 0,0 1 0,0 0 0,0 0 0,0-1 0,0 1 0,0 0 0,0 0 0,0-1 0,0 1 0,-1 0 0,1 0 0,0 0 0,0-1 0,0 1 0,0 0 0,0 0 0,-1 0 0,1-1 0,0 1 0,0 0 0,0 0 0,-1 0 0,1 0 0,0 0 0,0 0 0,0-1 0,-1 1 0,1 0 0,0 0 0,0 0 0,-1 0 0,1 0 0,0 0 0,0 0 0,-1 0 0,1 0 0,0 0 0,0 0 0,-1 0 0,1 0 0,0 0 0,0 0 0,-1 1 0,1-1 0,0 0 0,0 0 0,0 0 0,-1 0 0,1 0 0,0 0 0,0 1 0,0-1 0,0 0 0,-1 0 0,1 0 0,0 1 0,-8 14 0,7-12 0,-20 49 0,3 1 0,-17 77 0,31-114 67,-1 0 1,0-1-1,-2 1 0,-10 18 0,9-18-634,0 1 0,-11 33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3:15.4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2:56.0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600 716 24575,'-5'-1'0,"1"0"0,-1 0 0,0-1 0,0 0 0,1 0 0,-1 0 0,1 0 0,0-1 0,0 0 0,0 0 0,0 0 0,-5-5 0,-2-1 0,-33-28 0,-53-59 0,-2-3 0,90 92 0,0 0 0,0 0 0,-1 1 0,0 0 0,0 1 0,0 0 0,-1 0 0,0 1 0,0 1 0,0 0 0,0 0 0,-17-1 0,24 3 0,-1 1 0,0 0 0,0 0 0,0 0 0,0 1 0,1-1 0,-1 1 0,0 0 0,0 1 0,1-1 0,-1 1 0,1 0 0,-1 0 0,1 0 0,0 1 0,0-1 0,0 1 0,0 0 0,0 1 0,1-1 0,-1 0 0,1 1 0,0 0 0,0 0 0,0 0 0,1 0 0,-1 0 0,1 0 0,0 1 0,0-1 0,-1 7 0,-2 11 0,2 1 0,0 0 0,1 0 0,1 0 0,2 0 0,3 33 0,0 17 0,-5-17 0,0-35 0,0 1 0,2 0 0,1-1 0,4 28 0,-4-44 0,0 0 0,0 0 0,0 0 0,0 0 0,1 0 0,0 0 0,0-1 0,0 1 0,0-1 0,1 0 0,-1 0 0,1 0 0,0-1 0,7 5 0,5 2 0,0 0 0,0-2 0,17 7 0,5 2 0,-25-12 0,1 0 0,0 0 0,0-1 0,0-1 0,28 3 0,-9-4 0,48-2 0,-68-2 0,0 0 0,0-1 0,0 0 0,-1-1 0,1 0 0,-1-1 0,0-1 0,0 0 0,-1 0 0,16-13 0,-23 15 0,0 0 0,0 0 0,0 0 0,-1-1 0,0 0 0,0 1 0,0-1 0,0-1 0,-1 1 0,0 0 0,0-1 0,0 1 0,-1-1 0,0 1 0,1-8 0,0-10 0,-1-1 0,-3-34 0,0 17 0,0 11 0,-1 0 0,-2 0 0,0 1 0,-16-44 0,-50-114 0,49 133 0,-93-274 0,104 304 0,11 26 0,-1-1 0,1 0 0,0 1 0,0-1 0,0 0 0,0 1 0,1-1 0,-1 1 0,0-1 0,0 0 0,1 1 0,-1-1 0,1 0 0,-1 0 0,2 3 0,18 38 0,1 0 0,2-1 0,2-1 0,1-1 0,36 39 0,-23-31 0,2-1 0,2-3 0,2-1 0,1-3 0,2-1 0,65 37 0,-105-70 0,0-1 0,0 0 0,1-1 0,-1 1 0,1-2 0,0 1 0,0-1 0,10 1 0,-16-3 0,0 0 0,0 0 0,1 0 0,-1 0 0,0 0 0,0-1 0,0 0 0,0 1 0,0-1 0,0 0 0,0 0 0,-1-1 0,1 1 0,0 0 0,-1-1 0,1 0 0,0 0 0,-1 0 0,0 0 0,0 0 0,1 0 0,-1 0 0,0-1 0,-1 1 0,1-1 0,0 1 0,1-5 0,2-7 0,0 1 0,0-2 0,-2 1 0,0 0 0,0-1 0,0-17 0,-2-95 0,-2 83 0,1 35 0,0-5 0,0-1 0,-1 1 0,0-1 0,-1 1 0,-5-15 0,6 26 0,0-1 0,0 1 0,-1 0 0,1 0 0,-1 0 0,0 0 0,1 0 0,-1 0 0,-1 1 0,1-1 0,0 1 0,-1-1 0,1 1 0,-1 0 0,0 0 0,0 0 0,0 0 0,0 1 0,0-1 0,0 1 0,0-1 0,0 1 0,-1 0 0,1 1 0,0-1 0,-7 0 0,-9 0 0,1 1 0,0 0 0,-1 2 0,1 0 0,0 1 0,-31 9 0,2 4 0,-57 28 0,93-39 0,0 0 0,0 1 0,0 1 0,1 0 0,-1 1 0,2 0 0,-1 0 0,-13 16 0,17-16 0,0 1 0,1-1 0,0 1 0,0 0 0,1 0 0,0 0 0,1 1 0,0-1 0,0 1 0,1 0 0,-1 14 0,0 27 0,7 84 0,-1-49 0,-2-72 0,1 0 0,0-1 0,1 1 0,1-1 0,0 1 0,0-1 0,1-1 0,1 1 0,0-1 0,14 20 0,-15-25 0,0 1 0,0-1 0,1 0 0,0 0 0,1-1 0,0 1 0,0-2 0,0 1 0,0-1 0,1 0 0,0 0 0,0-1 0,0 0 0,1-1 0,-1 0 0,17 4 0,-78-32 0,-16-6-455,1-3 0,-69-48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3:54.99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524 294 24575,'-89'247'0,"83"-230"0,-17 49 0,22-61 0,0 0 0,0-1 0,1 1 0,-1 0 0,1 0 0,0 0 0,0-1 0,1 1 0,-1 0 0,1 0 0,2 7 0,-1-10 0,-1 0 0,0 0 0,1 0 0,-1 0 0,1 0 0,0 0 0,-1-1 0,1 1 0,0-1 0,0 1 0,0-1 0,0 1 0,0-1 0,1 0 0,-1 0 0,0 0 0,0 0 0,1-1 0,-1 1 0,1 0 0,-1-1 0,0 0 0,5 0 0,7 1 0,1-1 0,27-3 0,-25 1 0,-15 2 0,19-2 0,0 0 0,41-11 0,-57 11 0,0 1 0,0-1 0,0 0 0,0 0 0,0-1 0,-1 1 0,1-1 0,-1 0 0,1-1 0,-1 1 0,0-1 0,0 1 0,-1-1 0,1 0 0,-1-1 0,0 1 0,5-9 0,-2-4 0,0 0 0,-2-1 0,0 0 0,0 0 0,-2 0 0,0 0 0,-1 0 0,-3-26 0,0 9 0,-2 0 0,-2 1 0,-16-54 0,15 63 0,-2 0 0,0 1 0,-2 0 0,0 1 0,-26-38 0,32 54 0,-1 1 0,1 0 0,-1-1 0,-1 2 0,1-1 0,-1 1 0,0 0 0,0 0 0,-10-4 0,11 6 0,1 1 0,-1 0 0,-1 1 0,1-1 0,0 1 0,0 0 0,0 1 0,-1 0 0,1 0 0,0 0 0,0 0 0,-1 1 0,1 0 0,-6 2 0,0 0 0,1 1 0,0 0 0,1 0 0,-1 1 0,1 0 0,0 1 0,0 0 0,0 1 0,1 0 0,-16 15 0,19-15 0,0 1 0,0-1 0,1 1 0,0 0 0,0 0 0,1 0 0,0 1 0,1-1 0,0 1 0,0 0 0,1 0 0,0 0 0,0 1 0,0 9 0,1-6 0,1 0 0,0-1 0,1 1 0,0 0 0,1-1 0,5 20 0,-5-26 0,0-1 0,0 0 0,0 1 0,1-1 0,0 0 0,0-1 0,1 1 0,-1-1 0,1 1 0,0-1 0,0 0 0,0 0 0,1-1 0,-1 1 0,1-1 0,0 0 0,6 3 0,10 4 0,132 70 0,-136-70 0,-1 1 0,0 1 0,-1 1 0,0 0 0,0 0 0,19 26 0,-33-38 0,1 1 0,-1 0 0,1-1 0,-1 1 0,0 0 0,0 0 0,0 0 0,0 0 0,0 0 0,0 0 0,0 1 0,-1-1 0,1 0 0,-1 0 0,1 1 0,-1-1 0,0 0 0,0 0 0,0 1 0,0-1 0,-1 0 0,0 5 0,-1-4 0,0-1 0,0 1 0,-1 0 0,1-1 0,-1 0 0,0 1 0,1-1 0,-1 0 0,0 0 0,0-1 0,0 1 0,0-1 0,-1 1 0,-4 0 0,-33 12 0,-53 11 0,57-17 0,1 1 0,-60 26 0,64-20 0,1 2 0,1 1 0,1 1 0,0 2 0,1 1 0,2 1 0,0 1 0,2 2 0,-25 31 0,46-53 0,0 0 0,0 1 0,0-1 0,0 1 0,1 0 0,0-1 0,0 1 0,0 0 0,-1 7 0,3-11 0,0 0 0,0 0 0,0 1 0,0-1 0,0 0 0,0 0 0,0 0 0,0 1 0,1-1 0,-1 0 0,1 0 0,-1 0 0,1 0 0,-1 0 0,1 0 0,-1 0 0,2 2 0,0-2 0,0 1 0,0-1 0,0 1 0,0-1 0,0 0 0,0 0 0,0 1 0,0-2 0,0 1 0,0 0 0,1 0 0,1 0 0,35 5 0,0-2 0,0-2 0,0-1 0,50-6 0,-14 2 0,60-7 0,-119 7 0,-1 0 0,1-1 0,-1 0 0,0-1 0,0-1 0,19-10 0,-30 13 0,1-1 0,-1 1 0,0-1 0,0 0 0,0 0 0,-1 0 0,1-1 0,-1 1 0,0-1 0,0 0 0,-1 0 0,1 0 0,-1 0 0,0 0 0,0-1 0,-1 1 0,2-10 0,1-9 0,-2-1 0,0-40 0,-2 50 0,2-9 0,1 1 0,0 0 0,2 0 0,1 0 0,1 0 0,1 1 0,11-22 0,-13 33 0,0 1 0,0-1 0,1 1 0,12-14 0,-11 14 0,0 0 0,0-1 0,9-19 0,40-120 0,-42 105 0,2 0 0,27-52 0,-43 96 0,-1-1 0,1 1 0,0-1 0,-1 1 0,1 0 0,0-1 0,0 1 0,0 0 0,0 0 0,0 0 0,1-1 0,-1 1 0,0 0 0,0 0 0,1 1 0,-1-1 0,3-1 0,-3 2 0,0 0 0,-1 1 0,1-1 0,0 0 0,-1 0 0,1 1 0,-1-1 0,1 1 0,-1-1 0,1 0 0,-1 1 0,1-1 0,-1 1 0,1 0 0,-1-1 0,1 1 0,-1-1 0,0 1 0,1-1 0,-1 1 0,0 0 0,0-1 0,1 1 0,-1 0 0,0-1 0,0 2 0,2 10 0,0 1 0,0-1 0,-1 14 0,-7 295 0,3-295 0,-2 0 0,-1-1 0,0 0 0,-18 40 0,-6 26 0,26-82 0,1 0 0,-1 0 0,-10 14 0,11-19 0,0 1 0,0 0 0,0 0 0,0 0 0,1 0 0,0 0 0,0 1 0,0-1 0,1 0 0,0 1 0,0 0 0,0-1 0,1 8 0,0-12 0,1 1 0,0-1 0,-1 0 0,1 1 0,0-1 0,0 0 0,0 0 0,0 1 0,0-1 0,0 0 0,0 0 0,0 0 0,0-1 0,1 1 0,-1 0 0,0 0 0,1-1 0,-1 1 0,1 0 0,-1-1 0,0 1 0,1-1 0,-1 0 0,1 0 0,2 1 0,44 1 0,-40-2 0,28 0-1365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24:01.59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366 779 24575,'-1'-7'0,"0"-1"0,-1 0 0,1 1 0,-1-1 0,-1 1 0,1-1 0,-2 1 0,1 0 0,-1 0 0,-7-10 0,-6-13 0,-109-199 0,123 224 0,0 1 0,0-1 0,0 1 0,0 0 0,-1 1 0,1-1 0,-1 1 0,0-1 0,-7-3 0,10 6 0,0 1 0,0-1 0,0 1 0,0 0 0,0-1 0,0 1 0,0 0 0,0 0 0,0 0 0,0 0 0,0 0 0,0 0 0,0 0 0,0 0 0,0 0 0,0 0 0,0 1 0,0-1 0,-2 1 0,1 0 0,1 0 0,-1 1 0,0-1 0,1 1 0,-1-1 0,1 1 0,0-1 0,-1 1 0,1 0 0,0-1 0,0 1 0,0 0 0,-1 3 0,-4 10 0,0 1 0,2 0 0,0 0 0,0 1 0,2-1 0,-1 22 0,2-7 0,1 0 0,6 46 0,-3-61 0,0 1 0,1-1 0,1 0 0,0 0 0,15 29 0,-16-38 0,0 1 0,0-1 0,1-1 0,0 1 0,0-1 0,1 1 0,0-2 0,0 1 0,0-1 0,1 0 0,0 0 0,0 0 0,13 5 0,-19-9 0,1-1 0,-1 1 0,1-1 0,0 0 0,-1 1 0,1-1 0,0 0 0,-1 0 0,1 0 0,0 0 0,0-1 0,-1 1 0,1 0 0,0-1 0,-1 1 0,1-1 0,-1 0 0,1 1 0,-1-1 0,1 0 0,-1 0 0,1 0 0,-1 0 0,0 0 0,1 0 0,-1 0 0,0 0 0,0-1 0,0 1 0,0 0 0,0-1 0,0 1 0,-1-1 0,1 1 0,0-1 0,-1 0 0,2-1 0,2-8 0,-1 0 0,1 0 0,-2 0 0,2-12 0,-1 5 0,0 0 0,1 1 0,1-1 0,1 1 0,0 0 0,1 1 0,14-24 0,-1 3 0,-2 0 0,-1 0 0,21-72 0,-30 75 0,5-39 0,0-5 0,1-3 0,5-21 0,-18 97 0,1-1 0,0 1 0,1 0 0,-1 0 0,1 0 0,0 1 0,4-6 0,-6 9 0,-1 0 0,1 1 0,-1-1 0,1 0 0,0 1 0,-1-1 0,1 1 0,0-1 0,0 1 0,0-1 0,-1 1 0,1-1 0,0 1 0,0 0 0,0-1 0,0 1 0,0 0 0,0 0 0,1 0 0,-1 0 0,0 0 0,0 1 0,0-1 0,0 1 0,0-1 0,0 1 0,0 0 0,0-1 0,-1 1 0,1 0 0,0 0 0,0 0 0,-1-1 0,1 1 0,0 0 0,-1 0 0,1 0 0,-1 0 0,1 0 0,-1 0 0,1 2 0,7 20 0,-1 1 0,-1 0 0,0 1 0,1 25 0,-3-18 0,15 55 0,-3-36 0,-2 1 0,-3 1 0,-2 1 0,4 80 0,-11-109 0,1-1 0,1 0 0,1-1 0,1 1 0,2-1 0,0 0 0,17 31 0,-18-37 0,17 44 0,-22-57 0,-1-1 0,0 1 0,-1 0 0,1 0 0,-1 0 0,1 0 0,-1 0 0,0 0 0,-1 0 0,1 1 0,-1-1 0,-2 7 0,2-9 0,0 0 0,-1 1 0,1-1 0,-1 0 0,0 0 0,0 0 0,0 0 0,0 0 0,0 0 0,0 0 0,-1-1 0,1 1 0,0-1 0,-1 0 0,0 0 0,1 0 0,-1 0 0,1 0 0,-1 0 0,0-1 0,-4 1 0,-7 1 0,0-1 0,-27-1 0,36 0 0,-26-1 0,-38-7 0,57 6 0,0-1 0,0 0 0,0 0 0,1-1 0,0-1 0,-14-7 0,22 11 0,1 0 0,0 0 0,0-1 0,0 1 0,0 0 0,0-1 0,1 1 0,-1-1 0,0 1 0,1-1 0,-1 0 0,1 0 0,-1 0 0,1 0 0,0 0 0,0 0 0,0 0 0,0 0 0,0 0 0,1 0 0,-1-1 0,0 1 0,1 0 0,0-1 0,0 1 0,-1 0 0,1-1 0,1 1 0,-1 0 0,0-1 0,1 1 0,-1 0 0,1-1 0,-1 1 0,1 0 0,0 0 0,0 0 0,0 0 0,2-3 0,3-3 0,-1 1 0,1 0 0,0 0 0,1 0 0,0 1 0,0 0 0,1 0 0,13-7 0,-10 7 0,-1 0 0,0 0 0,0-1 0,0 0 0,-1-1 0,0 0 0,0-1 0,-1 1 0,0-2 0,-1 1 0,0-1 0,7-13 0,34-67 0,-31 61 0,19-44 0,-21 40 0,1 0 0,2 2 0,1 0 0,40-49 0,-40 60 0,-18 19 0,-1 0 0,1 1 0,-1-1 0,1 0 0,-1 1 0,1-1 0,-1 1 0,1-1 0,0 1 0,-1-1 0,1 1 0,0-1 0,-1 1 0,1 0 0,0-1 0,0 1 0,-1 0 0,1 0 0,0-1 0,0 1 0,0 0 0,-1 0 0,1 0 0,0 0 0,0 0 0,0 0 0,0 0 0,-1 0 0,2 1 0,-2 0 0,-1 1 0,1-1 0,0 1 0,-1-1 0,1 1 0,-1-1 0,1 1 0,-1-1 0,0 0 0,0 1 0,0-1 0,0 0 0,0 0 0,0 0 0,0 0 0,0 1 0,0-1 0,0-1 0,-3 3 0,3-2 0,-26 23 0,-2-1 0,-1-2 0,0-1 0,-62 31 0,-144 46 0,179-75 0,-176 79 0,220-95 0,-1 1 0,0 1 0,1 0 0,0 0 0,-21 18 0,31-23 0,0 0 0,0 0 0,1 0 0,-1 1 0,1-1 0,0 1 0,0-1 0,0 1 0,0 0 0,0-1 0,1 1 0,0 0 0,0 0 0,0 0 0,0 0 0,1 0 0,-1 1 0,1-1 0,0 0 0,1 0 0,-1 0 0,1 0 0,0 5 0,9 25 0,16 38 0,9 28 0,-32-88 0,-1-1 0,0 0 0,-1 1 0,0-1 0,-1 1 0,-2 22 0,-4-15 342,2-17-684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10.37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701 178 24575,'-6'-5'0,"-1"0"0,0 0 0,0 1 0,0 0 0,-1 1 0,1 0 0,-1 0 0,0 0 0,0 1 0,0 0 0,-13-1 0,-38-12 0,5-6 0,32 10 0,-1 2 0,0 1 0,-1 1 0,0 1 0,-31-4 0,34 9 0,-1 1 0,1 1 0,-41 7 0,33-3 0,25-5 0,1 0 0,0 1 0,-1-2 0,1 1 0,0 0 0,0-1 0,-1 1 0,1-1 0,0 0 0,0 0 0,0-1 0,0 1 0,0 0 0,0-1 0,0 0 0,1 0 0,-1 0 0,0 0 0,1 0 0,0 0 0,-1-1 0,-2-4 0,1 3 0,0 0 0,0 0 0,0 1 0,0-1 0,-1 1 0,-5-3 0,10 6 0,-1 0 0,0-1 0,1 1 0,-1 0 0,0 0 0,0 0 0,1 0 0,-1 0 0,0 0 0,0 0 0,0 0 0,1 0 0,-1 0 0,0 0 0,1 1 0,-1-1 0,0 0 0,0 0 0,1 1 0,-1-1 0,0 0 0,1 1 0,-1-1 0,1 1 0,-1-1 0,0 1 0,1-1 0,-1 1 0,1-1 0,-1 1 0,1 0 0,0-1 0,-1 1 0,1 0 0,-1 0 0,-9 27 0,9-28 0,-6 37 0,2 1 0,1 0 0,1 0 0,3 0 0,4 40 0,-2 5 0,-2-7 0,-2-32 0,3-1 0,1 1 0,9 43 0,-11-82 0,1-1 0,1 1 0,-1-1 0,0 1 0,1-1 0,0 0 0,0 0 0,0 1 0,1-1 0,-1-1 0,1 1 0,0 0 0,0-1 0,1 1 0,-1-1 0,8 5 0,-7-6 0,-1 0 0,1 0 0,0-1 0,0 0 0,0 0 0,1 0 0,-1 0 0,0-1 0,0 0 0,0 0 0,0 0 0,1 0 0,-1 0 0,0-1 0,0 0 0,0 0 0,0 0 0,8-3 0,16-9 0,-1-1 0,0-1 0,38-28 0,-19 12 0,-36 25 0,-1 0 0,0-1 0,-1 0 0,1 0 0,-1-1 0,12-16 0,-18 22 0,0-1 0,-1 1 0,1-1 0,-1 0 0,0 1 0,0-1 0,0 0 0,0 0 0,0 0 0,-1 0 0,1 0 0,-1 0 0,0 0 0,0 0 0,0 0 0,0 0 0,0 0 0,-1 0 0,0 0 0,1 0 0,-1 0 0,0 0 0,0 0 0,-1 0 0,1 1 0,-1-1 0,1 1 0,-1-1 0,-3-3 0,-15-15 0,14 15 0,0 1 0,1-1 0,0 0 0,0 0 0,-8-14 0,12 19 0,1-1 0,-1 1 0,1-1 0,-1 1 0,1-1 0,0 1 0,-1-1 0,1 1 0,0-1 0,0 1 0,0-1 0,0 1 0,1-1 0,-1 0 0,0 1 0,1-1 0,-1 1 0,1 0 0,-1-1 0,1 1 0,0-1 0,-1 1 0,1 0 0,0-1 0,0 1 0,0 0 0,0 0 0,0 0 0,0 0 0,1 0 0,-1 0 0,0 0 0,0 0 0,1 0 0,-1 1 0,2-2 0,4-1 0,0 0 0,0 0 0,1 0 0,-1 1 0,1 0 0,-1 1 0,1 0 0,-1 0 0,1 0 0,0 1 0,-1 0 0,11 2 0,-1 0 0,-1 1 0,1 0 0,0 2 0,22 8 0,-34-11 0,0 0 0,-1 1 0,1 0 0,-1-1 0,0 1 0,0 1 0,0-1 0,0 1 0,-1-1 0,1 1 0,-1 0 0,0 0 0,0 1 0,0-1 0,0 0 0,3 10 0,0 3 0,-1 1 0,-1 0 0,4 27 0,5 20 0,15 16 0,-16-49 0,10 44 0,-21-75 0,-1 1 0,0 0 0,1 0 0,-1-1 0,0 1 0,0 0 0,0 0 0,0-1 0,0 1 0,0 0 0,0 0 0,-1-1 0,1 1 0,-1 0 0,1-1 0,-1 1 0,1 0 0,-1-1 0,0 1 0,-2 2 0,2-3 0,-1 0 0,1 0 0,-1 0 0,1 0 0,-1 0 0,0-1 0,1 1 0,-1 0 0,0-1 0,1 1 0,-1-1 0,0 0 0,0 0 0,1 0 0,-1 1 0,-3-2 0,-4 0 0,1 0 0,0-1 0,0 0 0,0 0 0,0-1 0,1 0 0,-11-6 0,-23-13-455,0 2 0,-73-25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14.8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486 185 24575,'0'-4'0,"-1"1"0,0-1 0,0 1 0,0-1 0,0 1 0,0-1 0,-1 1 0,0 0 0,1 0 0,-1 0 0,0 0 0,-1 0 0,1 0 0,0 0 0,-1 1 0,0-1 0,1 1 0,-1 0 0,0 0 0,0 0 0,0 0 0,-4-1 0,-9-5 0,0 0 0,0 1 0,-20-5 0,-91-16 0,5 1 0,94 20 0,-43-7 0,66 13 0,11 0 0,24 0 0,48 1 0,82 2 0,232-6 0,-388 3 0,0 1 0,0 0 0,0-1 0,0 2 0,0-1 0,0 0 0,0 1 0,7 2 0,-10-2 0,1 0 0,-1-1 0,1 2 0,-1-1 0,0 0 0,0 0 0,0 0 0,1 0 0,-1 1 0,0-1 0,-1 1 0,1-1 0,0 1 0,0-1 0,-1 1 0,1-1 0,0 1 0,-1 0 0,0-1 0,1 1 0,-1 0 0,0 2 0,11 230 0,-7-70 0,-1-142 0,1-1 0,1 0 0,1 0 0,1-1 0,11 25 0,-8-22 0,-1 1 0,10 45 0,-19-67 0,1 0 0,-1 0 0,0 0 0,0 0 0,0-1 0,0 1 0,0 0 0,0 0 0,0 0 0,-1 0 0,1 0 0,-1 0 0,1-1 0,-1 1 0,0 0 0,0 0 0,0-1 0,0 1 0,0 0 0,0-1 0,0 1 0,-2 1 0,0-1 0,1 0 0,-1 0 0,0-1 0,0 1 0,0-1 0,0 0 0,-1 0 0,1 0 0,0 0 0,0 0 0,-7 0 0,-2 0 0,-1-1 0,1 0 0,-1-1 0,1-1 0,-24-5 0,15 2 0,-1-1 0,1-1 0,1-1 0,-1-1 0,1-1 0,1-1 0,0 0 0,1-1 0,0-1 0,0-1 0,2-1 0,-26-28 0,-65-78 0,-12-15 0,118 135 0,-35-40 0,12 27 0,24 14 0,-1 0 0,0 0 0,0 0 0,0 0 0,0 0 0,1 0 0,-1 0 0,0 0 0,0 0 0,0 0 0,0 0 0,0 1 0,1-1 0,-1 0 0,0 0 0,0 1 0,1-1 0,-1 1 0,0-1 0,0 1 0,1-1 0,-1 1 0,0-1 0,0 2 0,-3 4 0,0 0 0,1 0 0,-1 0 0,2 1 0,-1-1 0,1 1 0,-1 0 0,2-1 0,-3 14 0,-3 65 0,7-74 0,0 1 0,1-1 0,0 1 0,1-1 0,0 0 0,1 0 0,0 0 0,1 0 0,0 0 0,0 0 0,1-1 0,1 0 0,0 0 0,14 17 0,-14-20 0,1 0 0,0 0 0,0-1 0,1 0 0,0 0 0,0-1 0,0 0 0,1 0 0,-1-1 0,1 0 0,0 0 0,1-1 0,-1 0 0,0-1 0,1 0 0,0-1 0,16 1 0,-4-1 0,9 0 0,0-2 0,56-7 0,-78 7 0,0-2 0,0 1 0,0-1 0,0 0 0,0-1 0,0 0 0,-1-1 0,0 1 0,0-2 0,0 1 0,0-1 0,-1 0 0,10-11 0,6-12 0,0 0 0,-2-2 0,25-49 0,40-107 0,-66 137 0,-7 18 0,26-50 0,6-5-1365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20.56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924 55 24575,'-66'-4'0,"-116"-19"0,-30-4 0,208 27 0,0 0 0,0 0 0,0 0 0,1 1 0,-1-1 0,0 1 0,0 0 0,1 0 0,-1 0 0,0 1 0,1-1 0,0 1 0,-1 0 0,1 0 0,0 0 0,0 0 0,0 0 0,0 1 0,0-1 0,0 1 0,1 0 0,-1 0 0,1 0 0,0 0 0,0 1 0,0-1 0,0 0 0,-1 6 0,-3 9 0,1-1 0,1 1 0,1 0 0,-3 34 0,2-11 0,-3 40 0,5-56 0,0-1 0,-1 1 0,-1-1 0,-1 0 0,-10 25 0,9-31 0,0 0 0,-5 26 0,9-37 0,1 0 0,1 0 0,-1 0 0,1 1 0,0-1 0,1 0 0,-1 0 0,2 0 0,1 9 0,-2-14 0,0 1 0,0-1 0,1 0 0,-1 0 0,0 0 0,1 1 0,0-1 0,-1 0 0,1-1 0,0 1 0,0 0 0,0-1 0,0 1 0,1-1 0,-1 1 0,0-1 0,0 0 0,1 0 0,-1 0 0,1 0 0,-1-1 0,1 1 0,3 0 0,7 1 0,0-1 0,0-1 0,20-1 0,-16 0 0,-2 1 0,-1-2 0,1 0 0,0-1 0,-1 0 0,0-1 0,0-1 0,0 0 0,0-1 0,-1 0 0,0-1 0,0-1 0,-1 0 0,0-1 0,0 0 0,-1 0 0,-1-2 0,13-13 0,-8 6 0,-2-1 0,0 0 0,0-1 0,-2 0 0,-1-1 0,0 0 0,-2-1 0,0 0 0,-1-1 0,4-31 0,1-5 0,-4 24 0,-2 0 0,2-45 0,-8 78 0,0 0 0,0 1 0,0-1 0,0 1 0,-1-1 0,1 0 0,-1 1 0,1-1 0,-1 1 0,1-1 0,-1 1 0,0 0 0,0-1 0,0 1 0,0 0 0,0-1 0,0 1 0,0 0 0,0 0 0,0 0 0,0 0 0,-1 0 0,1 0 0,0 0 0,-1 0 0,1 1 0,-1-1 0,1 0 0,-1 1 0,1 0 0,-1-1 0,-2 0 0,-6 0 0,0 0 0,1 1 0,-1-1 0,-13 3 0,6-1 0,-14 1 0,0 1 0,0 1 0,0 2 0,1 1 0,0 2 0,0 1 0,1 1 0,0 1 0,-30 18 0,22-4 0,31-21 0,0 0 0,0-1 0,-1 0 0,0 0 0,0 0 0,0 0 0,0-1 0,0-1 0,-1 1 0,-12 2 0,11-5 0,1 1 0,0 0 0,0 1 0,-1 0 0,1 0 0,1 1 0,-1 0 0,0 0 0,1 1 0,-1 0 0,1 0 0,0 0 0,0 1 0,1 1 0,0-1 0,-9 10 0,3 0 0,0 1 0,2 0 0,0 1 0,0 0 0,2 0 0,0 1 0,1 1 0,1-1 0,-8 38 0,4 3 0,-5 115 0,15 34 0,0-205 0,0 0 0,1 0 0,-1 1 0,1-1 0,-1 0 0,1 0 0,0 0 0,0 0 0,1 0 0,-1 0 0,1 0 0,-1 0 0,1-1 0,0 1 0,0-1 0,0 1 0,0-1 0,0 0 0,1 1 0,-1-1 0,1 0 0,-1-1 0,1 1 0,0 0 0,0-1 0,0 1 0,0-1 0,0 0 0,5 1 0,8 2 0,1-1 0,-1-1 0,1 0 0,24-1 0,-26-1 0,302-6 0,-291 2 0,0 0 0,-1-2 0,0-1 0,0 0 0,0-2 0,-1-1 0,-1-1 0,1-1 0,27-20 0,12-12 0,106-97 0,-118 96 0,-19 18 0,33-35 0,-64 61 0,1-1 0,-1 0 0,1 1 0,-1-1 0,1 0 0,-1 0 0,0 0 0,0 0 0,0 0 0,0 0 0,0 0 0,0-1 0,-1 1 0,1 0 0,-1 0 0,0 0 0,1-4 0,-2 5 0,1-1 0,-1 1 0,0 0 0,0-1 0,0 1 0,1 0 0,-1 0 0,0-1 0,0 1 0,-1 0 0,1 0 0,0 0 0,0 0 0,0 0 0,-1 1 0,1-1 0,-1 0 0,1 1 0,0-1 0,-1 0 0,1 1 0,-1 0 0,1-1 0,-1 1 0,1 0 0,-3 0 0,-10-2-124,-1 1 0,0 0 0,1 1 0,-1 1 0,0 0 0,1 1-1,-1 1 1,1 0 0,0 1 0,-21 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24.97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1000 570 24575,'1'-118'0,"-3"-126"0,1 231 0,0-1 0,-1 1 0,0-1 0,-1 1 0,-1 0 0,0 0 0,-8-17 0,9 25 0,0 0 0,0 0 0,0 0 0,-1 0 0,1 0 0,-1 1 0,0 0 0,-1 0 0,1 0 0,-1 0 0,0 1 0,0 0 0,0 0 0,0 0 0,0 0 0,-1 1 0,1 0 0,-1 0 0,-6-1 0,-22-2 0,0 2 0,-1 1 0,-64 5 0,14 0 0,66-3 0,-8-1 0,0 1 0,0 1 0,0 2 0,0 1 0,-35 9 0,61-13 0,-1 1 0,1-1 0,0 0 0,0 1 0,0-1 0,-1 0 0,1 1 0,0 0 0,0-1 0,0 1 0,0 0 0,0-1 0,0 1 0,0 0 0,0 0 0,0 0 0,0 0 0,1 0 0,-1 0 0,0 0 0,1 0 0,-1 0 0,0 0 0,0 2 0,2-2 0,-1 0 0,0 1 0,1-1 0,-1 0 0,1 0 0,0 0 0,-1 0 0,1 0 0,0 0 0,0 0 0,-1 0 0,1 0 0,0 0 0,0-1 0,0 1 0,0 0 0,0-1 0,0 1 0,2 0 0,7 5 0,1-2 0,0 1 0,0-2 0,11 4 0,25 1 0,0-2 0,57-1 0,-46-2 0,-49-3 0,-1 2 0,0-1 0,0 1 0,9 3 0,-15-5 0,-1 1 0,1 0 0,-1-1 0,1 1 0,-1 0 0,1 0 0,-1 0 0,1 0 0,-1 0 0,0 0 0,2 3 0,-2-3 0,-1-1 0,0 1 0,0-1 0,1 1 0,-1 0 0,0-1 0,0 1 0,0 0 0,0-1 0,0 1 0,0 0 0,0-1 0,0 1 0,0 0 0,0-1 0,0 1 0,-1 0 0,1-1 0,0 1 0,0-1 0,-1 1 0,1 0 0,0-1 0,-1 1 0,1-1 0,0 1 0,-1-1 0,1 1 0,-1-1 0,0 1 0,-4 3 0,1-1 0,-1 0 0,0 0 0,0 0 0,0-1 0,-1 1 0,1-1 0,-11 2 0,-18 8 0,-5 7 0,-9 3 0,-68 23 0,-38-6 0,103-28 0,1 1 0,0 3 0,-81 37 0,129-52 0,1 1 0,-1-1 0,1 1 0,-1 0 0,1 0 0,0 0 0,0 0 0,-1 0 0,1 0 0,0 0 0,0 0 0,0 0 0,0 0 0,-1 3 0,2-4 0,0 1 0,0-1 0,0 1 0,0-1 0,0 0 0,0 1 0,1-1 0,-1 1 0,0-1 0,0 1 0,0-1 0,0 0 0,1 1 0,-1-1 0,0 0 0,1 1 0,-1-1 0,0 0 0,0 1 0,1-1 0,-1 0 0,1 0 0,-1 1 0,0-1 0,1 0 0,-1 0 0,0 0 0,1 1 0,-1-1 0,1 0 0,0 0 0,9 3 0,-1-1 0,1 0 0,14 0 0,-11-1 0,186 35 0,-174-32 0,-7 1 0,-1 0 0,29 13 0,-27-10 0,36 10 0,23 2 0,87 17 0,115 7 0,-272-43 0,0 1 0,-1 0 0,1 0 0,0 1 0,-1 0 0,11 7 0,-17-10 0,0 1 0,0 0 0,0-1 0,0 1 0,0 0 0,0 0 0,0 0 0,-1 0 0,1-1 0,0 1 0,-1 0 0,1 1 0,0-1 0,-1 0 0,1 0 0,-1 0 0,0 0 0,1 0 0,-1 0 0,0 2 0,0-1 0,0 0 0,-1-1 0,1 1 0,-1 0 0,0-1 0,0 1 0,1-1 0,-1 1 0,0-1 0,0 1 0,0-1 0,0 0 0,-1 1 0,1-1 0,0 0 0,-1 0 0,1 0 0,-3 2 0,-11 8 0,-1-1 0,0-1 0,0 0 0,-1-1 0,-34 11 0,8-8 0,-59 9 0,18-2 0,48-10 0,-67 7 0,97-15 0,-51 5 0,-1-3 0,0-3 0,-104-14 0,150 13-273,1-1 0,0-1 0,-1 0 0,-11-7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30.21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0 440 24575,'11'-12'0,"-1"-1"0,0 0 0,-1 0 0,-1-1 0,0 0 0,-1-1 0,8-22 0,14-27 0,-11 33 0,-12 20 0,0 1 0,-1-1 0,0 0 0,6-18 0,-10 26 0,2-9 0,0 1 0,1-1 0,9-20 0,-10 28 0,-1 1 0,1-1 0,-1 1 0,1-1 0,0 1 0,0 0 0,0 0 0,1 0 0,-1 1 0,1-1 0,-1 1 0,1 0 0,0 0 0,8-3 0,7-1 0,1 1 0,0 0 0,-1 2 0,26-1 0,84 2 0,-83 2 0,11 0 0,144 2 0,-154 1 0,0 2 0,56 13 0,-96-16 0,0 0 0,1 0 0,-1 0 0,0 1 0,0 0 0,-1 1 0,1-1 0,0 1 0,-1 0 0,0 1 0,7 6 0,-9-6 0,-1-1 0,1 1 0,-1 0 0,0 0 0,-1 0 0,1 0 0,-1 1 0,0-1 0,0 1 0,-1-1 0,1 1 0,-1 0 0,-1-1 0,1 1 0,-1 8 0,0 65 0,-12 91 0,11-163 0,0 1 0,0 0 0,-1 0 0,0-1 0,0 1 0,-1-1 0,0 0 0,0 0 0,-1 0 0,1 0 0,-2 0 0,1-1 0,-1 0 0,0 0 0,0 0 0,-1 0 0,0-1 0,0 0 0,0 0 0,0-1 0,-1 1 0,0-1 0,0-1 0,0 0 0,0 0 0,0 0 0,-15 3 0,-31 7 0,0-2 0,-1-3 0,-60 2 0,-167-10 0,123-2 0,99 2 0,-74-1 0,133 1 0,-1 0 0,0 1 0,0-1 0,1 0 0,-1 0 0,0 0 0,0 0 0,0 0 0,1-1 0,-1 1 0,0 0 0,0 0 0,1 0 0,-1-1 0,0 1 0,1 0 0,-1-1 0,0 1 0,1 0 0,-1-1 0,0 1 0,1-1 0,-1 1 0,1-1 0,-1 0 0,1 1 0,-1-1 0,0 0 0,2 0 0,-1 0 0,0-1 0,1 1 0,-1 0 0,1 1 0,-1-1 0,1 0 0,0 0 0,-1 0 0,1 0 0,0 0 0,0 1 0,-1-1 0,1 0 0,0 0 0,2 0 0,44-26 0,85-20 0,-87 34 0,61-29 0,-23 7 0,2 4 0,103-25 0,-90 29 0,108-46 0,-170 53 0,-36 20 0,0 0 0,1 0 0,-1-1 0,0 1 0,0 0 0,1 0 0,-1-1 0,0 1 0,0 0 0,1-1 0,-1 1 0,0 0 0,0-1 0,0 1 0,1 0 0,-1-1 0,0 1 0,0 0 0,0-1 0,0 1 0,0 0 0,0-1 0,0 1 0,0-1 0,0 1 0,0 0 0,0-1 0,0 1 0,0-1 0,-1 0 0,0 1 0,0-1 0,0 0 0,0 1 0,0-1 0,0 1 0,0-1 0,0 1 0,0 0 0,0-1 0,0 1 0,0 0 0,-1 0 0,1 0 0,-2 0 0,-13-2-85,0 1 0,-1 0-1,1 1 1,0 1 0,0 1-1,0 1 1,0 0 0,0 0-1,0 2 1,1 0 0,0 1-1,0 0 1,0 2 0,1-1-1,-19 14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03T02:19:34.2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731 433 24575,'-49'1'0,"14"0"0,1-1 0,0-2 0,-41-8 0,35 4 0,-1 2 0,-53 0 0,53 4 0,0-2 0,-43-9 0,79 11 0,0-1 0,0-1 0,1 1 0,-1-1 0,0 0 0,1 0 0,-1 0 0,1-1 0,0 0 0,-5-3 0,7 5 0,1-1 0,0 1 0,0 0 0,0-1 0,0 1 0,0 0 0,1-1 0,-1 1 0,0-1 0,0 0 0,1 1 0,0-1 0,-1 1 0,1-1 0,0 0 0,-1 0 0,1 1 0,0-1 0,0 0 0,0 1 0,1-1 0,-1 0 0,0 1 0,1-1 0,-1 0 0,1 1 0,-1-1 0,1 1 0,0-1 0,0 1 0,0-1 0,1-1 0,4-6 0,1 1 0,0-1 0,0 1 0,0 1 0,1 0 0,1 0 0,-1 0 0,1 1 0,15-8 0,12-4 0,45-17 0,-66 29 0,106-40 0,122-54 0,-233 95 0,1 0 0,0 1 0,0 0 0,0 0 0,0 2 0,1-1 0,-1 1 0,16 0 0,-24 2 0,0 0 0,1 0 0,-1 0 0,0 1 0,1-1 0,-1 1 0,0 0 0,0 0 0,1 0 0,-1 1 0,0-1 0,0 1 0,-1-1 0,1 1 0,0 0 0,0 0 0,-1 0 0,1 1 0,-1-1 0,0 1 0,0-1 0,0 1 0,0 0 0,0-1 0,0 1 0,-1 0 0,0 0 0,1 1 0,-1-1 0,0 0 0,0 0 0,0 6 0,14 90 0,-10-56 0,13 48 0,-6-42 0,-2-1 0,-2 2 0,-3-1 0,-2 1 0,-4 80 0,1-126 0,0 0 0,-1 0 0,0 0 0,1 1 0,-1-1 0,-1 0 0,1 0 0,0 0 0,-1 0 0,0-1 0,0 1 0,0 0 0,-1-1 0,1 1 0,-1-1 0,0 0 0,-5 5 0,1-3 0,-1 0 0,0-1 0,-1 0 0,1 0 0,-1-1 0,1 0 0,-11 2 0,-44 15 0,38-11 0,-1-1 0,-1-1 0,-29 3 0,-29-3 0,-1-3 0,0-4 0,-110-14 0,173 12-170,0-1-1,0-1 0,0-2 1,1 0-1,0-1 0,0-1 1,-21-11-1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F77E-9BC6-6C6D-632A-2819B5947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593A6-6CCE-1F99-2EF6-CF07F22FCD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20A68-7D0E-CEF4-5621-578DC26D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199FD-4217-385B-C628-3D8E1218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0AC46-D344-D725-D946-7ADF492CF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071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4EDD8-8129-9A9A-72F2-B669F1B5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AD898-6A4C-BE68-86D1-7E0D89795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6F418-FBAA-3959-7D9E-5AA2BD51A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3AD99-B147-C666-77DD-21A1C95C4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89A8-9CB5-D92A-F0ED-4F57AEE8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18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41A08B-EE0C-693B-846B-09611E454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85DE4-20A9-2918-F425-62364F9CE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B7BB8-8EC3-15EE-2564-3E089A6F8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DA465-FCEE-60EA-4C25-833C7B8A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78B4B-3D50-CF3E-979A-E4559AA2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4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3CFFA-A603-EE16-CF15-B50A0352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BFAB-7700-4FE4-0848-FE56C6375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C93A2-E038-61FD-AB7A-95C345A7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D074E-9F38-EEA8-56CB-09E024D5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48E91-3A05-E693-9478-2E71EF66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54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19D2-957A-33EA-F043-E9FF153BB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E714C-183D-4EB1-DC27-E94FBABF8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3CF54-8351-70AE-E1EA-55A6BADFA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EBA5E-8C09-D110-FD38-4BA2779C3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B22F7-35A6-F5CF-5DDB-C98684FA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0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CCC5-941D-8BD8-655F-4C2C61063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B977-D4F1-DD3C-9A0B-482D680AB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89172-246E-F20A-3052-C0462BDA6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830B9-386C-8511-8E8F-74EABAFC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4B4A5-D0DA-7D69-F0F8-685365DE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14C5D-DC50-5E6F-2410-083725FE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41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8B0B-ACAE-1351-20EB-33CCC71AE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3466A-12CF-BEB3-E563-FD884D73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ED6449-4699-03A5-F7D1-391E70091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6981F-E838-9E11-A1DA-9A9DB17AC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04A254-64C7-C944-F838-BFCF06408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573D0E-9623-1991-93BD-9674D34A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88195-440D-B8A1-BDEA-87C8FC609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EBAF33-2186-16BD-748B-90ABA4DF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39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65E38-C430-92B7-C802-8D5DE5E10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3F1558-BE8D-EA74-6F31-25774793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04B86-B89F-A03A-57EC-35417094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A89F0-E231-0648-76EB-2E8753A1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57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6BBD77-A16D-64C0-2738-66398B69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ACA55-A5A5-4B4C-56F7-573CCE57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AB2FC-DA93-C331-3CF7-EB4F4E77E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65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F0C6-E353-0E5F-07BC-637015F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0313-87C9-6073-AB1E-CF144D2DF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DD726-6A45-C1BC-0E28-8EE7D0B5B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3C9731-E3B7-BF6C-3BF6-13883DB2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24D4D-38BE-D3FA-E0B3-BCCA60A22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AE5C5-9168-C335-878B-AA208077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77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6079-EEB3-4BFA-831E-89E7C4A1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1C360-FA23-E15C-9DC5-2258C6E3AC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5432C0-3890-EC56-7FDE-42532AAF0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57595-EA17-5A4C-0E09-C62255DF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8BD1D-6703-FF12-80EA-DE7FB955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B4E2B-2A7A-39CC-1BB1-1B5907994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90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F87786-BBF8-92C3-C116-42C216FB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44E84-71A6-40F7-BBAD-21E95388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CA1A5-90DB-F147-C042-1DF5A057E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F223-C30C-4E2C-B69E-55414B4D4515}" type="datetimeFigureOut">
              <a:rPr lang="en-IN" smtClean="0"/>
              <a:t>03-02-2024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2075-50BD-3F73-A80C-896798274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E04A9-4E56-9C77-B0D2-EF5C832D3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119CC-3BB2-40B2-9FB7-4DD48C8320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customXml" Target="../ink/ink16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8.xml"/><Relationship Id="rId4" Type="http://schemas.openxmlformats.org/officeDocument/2006/relationships/image" Target="../media/image1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0.xml"/><Relationship Id="rId4" Type="http://schemas.openxmlformats.org/officeDocument/2006/relationships/image" Target="../media/image1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22.xml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3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18C1-3DC0-59EC-AAE8-0D5C57C2B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Pyspark: Module-3</a:t>
            </a:r>
          </a:p>
        </p:txBody>
      </p:sp>
    </p:spTree>
    <p:extLst>
      <p:ext uri="{BB962C8B-B14F-4D97-AF65-F5344CB8AC3E}">
        <p14:creationId xmlns:p14="http://schemas.microsoft.com/office/powerpoint/2010/main" val="3195037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79FBBC-5438-60A8-B030-09752B74CDA0}"/>
              </a:ext>
            </a:extLst>
          </p:cNvPr>
          <p:cNvSpPr txBox="1"/>
          <p:nvPr/>
        </p:nvSpPr>
        <p:spPr>
          <a:xfrm>
            <a:off x="0" y="3248343"/>
            <a:ext cx="12192000" cy="1243445"/>
          </a:xfrm>
          <a:prstGeom prst="rect">
            <a:avLst/>
          </a:pr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179070" tIns="179070" rIns="179070" bIns="179070" numCol="1" spcCol="1270" anchor="ctr" anchorCtr="0">
            <a:noAutofit/>
          </a:bodyPr>
          <a:lstStyle>
            <a:lvl1pPr algn="ctr">
              <a:defRPr b="1" i="0"/>
            </a:lvl1pPr>
          </a:lstStyle>
          <a:p>
            <a:r>
              <a:rPr lang="en-IN" sz="5400" dirty="0"/>
              <a:t>Databricks Pyspark: Handling Null</a:t>
            </a:r>
          </a:p>
        </p:txBody>
      </p:sp>
    </p:spTree>
    <p:extLst>
      <p:ext uri="{BB962C8B-B14F-4D97-AF65-F5344CB8AC3E}">
        <p14:creationId xmlns:p14="http://schemas.microsoft.com/office/powerpoint/2010/main" val="372495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0449A-0E61-8CA0-FD8A-09715D72D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AC2D47-96A6-4B2E-0846-2FB47DD04F40}"/>
                  </a:ext>
                </a:extLst>
              </p14:cNvPr>
              <p14:cNvContentPartPr/>
              <p14:nvPr/>
            </p14:nvContentPartPr>
            <p14:xfrm>
              <a:off x="11647120" y="6380942"/>
              <a:ext cx="400680" cy="223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AC2D47-96A6-4B2E-0846-2FB47DD04F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4120" y="6318302"/>
                <a:ext cx="526320" cy="3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27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6D59F-68E9-AB25-F50C-6014A32D2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B3420A-B4D0-1B06-B963-3E61E222A1FF}"/>
                  </a:ext>
                </a:extLst>
              </p14:cNvPr>
              <p14:cNvContentPartPr/>
              <p14:nvPr/>
            </p14:nvContentPartPr>
            <p14:xfrm>
              <a:off x="11642800" y="6346382"/>
              <a:ext cx="347040" cy="30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B3420A-B4D0-1B06-B963-3E61E222A1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0160" y="6283742"/>
                <a:ext cx="472680" cy="4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410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287FE-56D7-D984-93FA-82B2A163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278047-7F0B-049B-0089-52EFCDF66612}"/>
                  </a:ext>
                </a:extLst>
              </p14:cNvPr>
              <p14:cNvContentPartPr/>
              <p14:nvPr/>
            </p14:nvContentPartPr>
            <p14:xfrm>
              <a:off x="11609680" y="6352862"/>
              <a:ext cx="380520" cy="29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278047-7F0B-049B-0089-52EFCDF666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7040" y="6290222"/>
                <a:ext cx="50616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86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ECCD6-A23E-65D5-3296-9EAFDF3D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FD480C-2583-4AB2-3346-0B7BBB011C33}"/>
                  </a:ext>
                </a:extLst>
              </p14:cNvPr>
              <p14:cNvContentPartPr/>
              <p14:nvPr/>
            </p14:nvContentPartPr>
            <p14:xfrm>
              <a:off x="11640280" y="6361862"/>
              <a:ext cx="350640" cy="360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FD480C-2583-4AB2-3346-0B7BBB011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7280" y="6298862"/>
                <a:ext cx="476280" cy="4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7827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09498-7CE8-358B-8560-2D0DAD43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8C92DB8-C258-DF2C-81FB-9785AC4819A4}"/>
                  </a:ext>
                </a:extLst>
              </p14:cNvPr>
              <p14:cNvContentPartPr/>
              <p14:nvPr/>
            </p14:nvContentPartPr>
            <p14:xfrm>
              <a:off x="11637760" y="6319742"/>
              <a:ext cx="353880" cy="34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8C92DB8-C258-DF2C-81FB-9785AC4819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5120" y="6256742"/>
                <a:ext cx="47952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45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E5EF3-A4FB-1EBA-B020-4F161520C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B61866-DEC8-87CB-C7A8-422ACD3BF21A}"/>
                  </a:ext>
                </a:extLst>
              </p14:cNvPr>
              <p14:cNvContentPartPr/>
              <p14:nvPr/>
            </p14:nvContentPartPr>
            <p14:xfrm>
              <a:off x="11711560" y="6276902"/>
              <a:ext cx="325800" cy="395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B61866-DEC8-87CB-C7A8-422ACD3BF2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8560" y="6214262"/>
                <a:ext cx="451440" cy="5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829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FCB957-14B8-AEF3-A67B-4EAF7684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3353E0E-05A4-E798-1968-CF23AFDFF49A}"/>
                  </a:ext>
                </a:extLst>
              </p14:cNvPr>
              <p14:cNvContentPartPr/>
              <p14:nvPr/>
            </p14:nvContentPartPr>
            <p14:xfrm>
              <a:off x="11722000" y="6360062"/>
              <a:ext cx="258120" cy="290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3353E0E-05A4-E798-1968-CF23AFDFF4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9360" y="6297422"/>
                <a:ext cx="383760" cy="4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15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D3EEA-D9E8-FE0D-5163-64CCE54CB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6" t="12398" r="33816" b="15087"/>
          <a:stretch/>
        </p:blipFill>
        <p:spPr>
          <a:xfrm>
            <a:off x="454560" y="213471"/>
            <a:ext cx="9881059" cy="66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8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FA8AB3-2CC3-A9D9-3A8A-C6F3C83C0E6E}"/>
              </a:ext>
            </a:extLst>
          </p:cNvPr>
          <p:cNvSpPr txBox="1"/>
          <p:nvPr/>
        </p:nvSpPr>
        <p:spPr>
          <a:xfrm>
            <a:off x="0" y="3248343"/>
            <a:ext cx="12192000" cy="1660541"/>
          </a:xfrm>
          <a:prstGeom prst="rect">
            <a:avLst/>
          </a:prstGeom>
          <a:solidFill>
            <a:srgbClr val="4472C4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179070" tIns="179070" rIns="179070" bIns="179070" numCol="1" spcCol="1270" anchor="ctr" anchorCtr="0">
            <a:noAutofit/>
          </a:bodyPr>
          <a:lstStyle>
            <a:lvl1pPr algn="ctr">
              <a:defRPr b="1" i="0"/>
            </a:lvl1pPr>
          </a:lstStyle>
          <a:p>
            <a:r>
              <a:rPr lang="en-IN" dirty="0"/>
              <a:t>Databricks | Spark | Pyspark | UDF</a:t>
            </a:r>
          </a:p>
        </p:txBody>
      </p:sp>
    </p:spTree>
    <p:extLst>
      <p:ext uri="{BB962C8B-B14F-4D97-AF65-F5344CB8AC3E}">
        <p14:creationId xmlns:p14="http://schemas.microsoft.com/office/powerpoint/2010/main" val="3577388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117BB8-979D-1E7B-8213-C6BC9872B1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024065"/>
              </p:ext>
            </p:extLst>
          </p:nvPr>
        </p:nvGraphicFramePr>
        <p:xfrm>
          <a:off x="0" y="3248343"/>
          <a:ext cx="12192000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117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64B9E-41E2-38E4-70BF-33C90B57C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9"/>
          <a:stretch/>
        </p:blipFill>
        <p:spPr>
          <a:xfrm>
            <a:off x="0" y="0"/>
            <a:ext cx="12192000" cy="63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F485D-DCEE-A99E-5312-5C322531B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0"/>
          <a:stretch/>
        </p:blipFill>
        <p:spPr>
          <a:xfrm>
            <a:off x="0" y="0"/>
            <a:ext cx="12192000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94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18612-DC60-C942-FEF2-C7E23DD7F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080621-F600-20B7-D511-B713C829EC02}"/>
                  </a:ext>
                </a:extLst>
              </p14:cNvPr>
              <p14:cNvContentPartPr/>
              <p14:nvPr/>
            </p14:nvContentPartPr>
            <p14:xfrm>
              <a:off x="6689571" y="5855356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080621-F600-20B7-D511-B713C829EC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6571" y="579271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3F4579-67B7-F572-8B50-4E67E30991FA}"/>
                  </a:ext>
                </a:extLst>
              </p14:cNvPr>
              <p14:cNvContentPartPr/>
              <p14:nvPr/>
            </p14:nvContentPartPr>
            <p14:xfrm>
              <a:off x="11488360" y="6335222"/>
              <a:ext cx="480600" cy="341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3F4579-67B7-F572-8B50-4E67E30991F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25360" y="6272222"/>
                <a:ext cx="60624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230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74513-3CE0-A94C-04E0-2EA1A990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9"/>
          <a:stretch/>
        </p:blipFill>
        <p:spPr>
          <a:xfrm>
            <a:off x="0" y="0"/>
            <a:ext cx="12192000" cy="63265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D533AD-AF59-A61F-C249-A9AB0FD64742}"/>
                  </a:ext>
                </a:extLst>
              </p14:cNvPr>
              <p14:cNvContentPartPr/>
              <p14:nvPr/>
            </p14:nvContentPartPr>
            <p14:xfrm>
              <a:off x="2967531" y="-136372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D533AD-AF59-A61F-C249-A9AB0FD647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4531" y="-14263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A942A1-E791-2CFB-F5FF-8FA656E8D81E}"/>
                  </a:ext>
                </a:extLst>
              </p14:cNvPr>
              <p14:cNvContentPartPr/>
              <p14:nvPr/>
            </p14:nvContentPartPr>
            <p14:xfrm>
              <a:off x="3079491" y="283963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A942A1-E791-2CFB-F5FF-8FA656E8D8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6851" y="277699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8209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40069-BDE2-50F0-B4B2-A706CB32D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6"/>
          <a:stretch/>
        </p:blipFill>
        <p:spPr>
          <a:xfrm>
            <a:off x="0" y="0"/>
            <a:ext cx="12192000" cy="63542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B3045B-970A-B956-E285-4A7E4CF29D07}"/>
                  </a:ext>
                </a:extLst>
              </p14:cNvPr>
              <p14:cNvContentPartPr/>
              <p14:nvPr/>
            </p14:nvContentPartPr>
            <p14:xfrm>
              <a:off x="2020731" y="-168412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B3045B-970A-B956-E285-4A7E4CF29D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091" y="-17471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B2A46E-C944-D90E-9E6B-E3CD55123910}"/>
                  </a:ext>
                </a:extLst>
              </p14:cNvPr>
              <p14:cNvContentPartPr/>
              <p14:nvPr/>
            </p14:nvContentPartPr>
            <p14:xfrm>
              <a:off x="4812171" y="391423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B2A46E-C944-D90E-9E6B-E3CD551239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9531" y="385159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9909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DC0D5-17B5-5E52-49CC-416FFBCCF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6"/>
          <a:stretch/>
        </p:blipFill>
        <p:spPr>
          <a:xfrm>
            <a:off x="0" y="0"/>
            <a:ext cx="12192000" cy="62341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8C44B3C-1220-D8CF-6FC8-0E9CFD2E93EA}"/>
                  </a:ext>
                </a:extLst>
              </p14:cNvPr>
              <p14:cNvContentPartPr/>
              <p14:nvPr/>
            </p14:nvContentPartPr>
            <p14:xfrm>
              <a:off x="2615091" y="-129928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8C44B3C-1220-D8CF-6FC8-0E9CFD2E93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2091" y="-136192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3E1A51-9D76-D0B7-66EC-557BFEFAFECD}"/>
                  </a:ext>
                </a:extLst>
              </p14:cNvPr>
              <p14:cNvContentPartPr/>
              <p14:nvPr/>
            </p14:nvContentPartPr>
            <p14:xfrm>
              <a:off x="5389611" y="251815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3E1A51-9D76-D0B7-66EC-557BFEFAFE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6971" y="2455516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6002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96C0CE-F3C9-7D1B-5DFF-D27FFF1CF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651786"/>
              </p:ext>
            </p:extLst>
          </p:nvPr>
        </p:nvGraphicFramePr>
        <p:xfrm>
          <a:off x="0" y="1363580"/>
          <a:ext cx="12192000" cy="3850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0334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0B0A8-35C8-234A-D66F-0A2F4478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93A2263-6EA0-CA9A-4D3C-B78F28CB210E}"/>
                  </a:ext>
                </a:extLst>
              </p14:cNvPr>
              <p14:cNvContentPartPr/>
              <p14:nvPr/>
            </p14:nvContentPartPr>
            <p14:xfrm>
              <a:off x="11421040" y="6389222"/>
              <a:ext cx="623160" cy="318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93A2263-6EA0-CA9A-4D3C-B78F28CB21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8400" y="6326582"/>
                <a:ext cx="748800" cy="4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87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45E9CB-4D19-8CCE-DF4B-71889C0E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834CD2-CDA4-D7AF-F86D-339328FF37A5}"/>
                  </a:ext>
                </a:extLst>
              </p14:cNvPr>
              <p14:cNvContentPartPr/>
              <p14:nvPr/>
            </p14:nvContentPartPr>
            <p14:xfrm>
              <a:off x="11696080" y="6314342"/>
              <a:ext cx="385560" cy="354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834CD2-CDA4-D7AF-F86D-339328FF37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3440" y="6251702"/>
                <a:ext cx="51120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86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22009D-31F6-9C1A-A804-BB280CD63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67162AE-0874-3641-86D9-F4BBB499E12C}"/>
                  </a:ext>
                </a:extLst>
              </p14:cNvPr>
              <p14:cNvContentPartPr/>
              <p14:nvPr/>
            </p14:nvContentPartPr>
            <p14:xfrm>
              <a:off x="11728480" y="6266102"/>
              <a:ext cx="316440" cy="38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67162AE-0874-3641-86D9-F4BBB499E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65840" y="6203102"/>
                <a:ext cx="442080" cy="51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624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3161C-DE75-070D-4596-8A91D177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A8CBED-4DE8-79F3-A8A6-2E2AB60BF364}"/>
                  </a:ext>
                </a:extLst>
              </p14:cNvPr>
              <p14:cNvContentPartPr/>
              <p14:nvPr/>
            </p14:nvContentPartPr>
            <p14:xfrm>
              <a:off x="11745760" y="6302822"/>
              <a:ext cx="244080" cy="406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A8CBED-4DE8-79F3-A8A6-2E2AB60BF3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83120" y="6239822"/>
                <a:ext cx="369720" cy="53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52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E0FFA-9C61-EC43-972B-86E6B0AC6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1865420-0E59-8D9B-349F-BEBF798EADE8}"/>
                  </a:ext>
                </a:extLst>
              </p14:cNvPr>
              <p14:cNvContentPartPr/>
              <p14:nvPr/>
            </p14:nvContentPartPr>
            <p14:xfrm>
              <a:off x="11659000" y="6276182"/>
              <a:ext cx="348840" cy="38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1865420-0E59-8D9B-349F-BEBF798EAD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6000" y="6213542"/>
                <a:ext cx="474480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8299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B248E-130B-F13E-826F-5B83A631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300986-21D7-2591-3E51-B7F94502F002}"/>
                  </a:ext>
                </a:extLst>
              </p14:cNvPr>
              <p14:cNvContentPartPr/>
              <p14:nvPr/>
            </p14:nvContentPartPr>
            <p14:xfrm>
              <a:off x="11515000" y="6326582"/>
              <a:ext cx="465120" cy="36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300986-21D7-2591-3E51-B7F94502F0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52360" y="6263582"/>
                <a:ext cx="59076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149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4B5E4-B667-1113-E41A-19B359F72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0CAC34-1488-7FEC-EF95-C6CEAF048D3F}"/>
                  </a:ext>
                </a:extLst>
              </p14:cNvPr>
              <p14:cNvContentPartPr/>
              <p14:nvPr/>
            </p14:nvContentPartPr>
            <p14:xfrm>
              <a:off x="11674480" y="6335942"/>
              <a:ext cx="288720" cy="33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0CAC34-1488-7FEC-EF95-C6CEAF048D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11480" y="6273302"/>
                <a:ext cx="414360" cy="4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41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6B2A2D-1CD3-ADAD-88F5-6DF12338E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09842A-B635-32A2-C9AC-79A80B5233FE}"/>
                  </a:ext>
                </a:extLst>
              </p14:cNvPr>
              <p14:cNvContentPartPr/>
              <p14:nvPr/>
            </p14:nvContentPartPr>
            <p14:xfrm>
              <a:off x="11591680" y="6307862"/>
              <a:ext cx="362880" cy="371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09842A-B635-32A2-C9AC-79A80B5233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9040" y="6244862"/>
                <a:ext cx="48852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94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B399D-F057-9318-F9C6-4B59D987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0415BD-5B1A-EF76-B2D7-2DFAE96DD8E5}"/>
                  </a:ext>
                </a:extLst>
              </p14:cNvPr>
              <p14:cNvContentPartPr/>
              <p14:nvPr/>
            </p14:nvContentPartPr>
            <p14:xfrm>
              <a:off x="11683120" y="6364022"/>
              <a:ext cx="290520" cy="326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0415BD-5B1A-EF76-B2D7-2DFAE96DD8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0480" y="6301022"/>
                <a:ext cx="416160" cy="45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99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D0764-9A86-D5AE-BCAF-67C77BE1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F928B4-C3A6-39C2-D21B-7AC03876D677}"/>
                  </a:ext>
                </a:extLst>
              </p14:cNvPr>
              <p14:cNvContentPartPr/>
              <p14:nvPr/>
            </p14:nvContentPartPr>
            <p14:xfrm>
              <a:off x="11665120" y="6359342"/>
              <a:ext cx="325800" cy="30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F928B4-C3A6-39C2-D21B-7AC03876D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2480" y="6296342"/>
                <a:ext cx="451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92AB1D-1FE7-BA4A-A588-8C32BACF140B}"/>
                  </a:ext>
                </a:extLst>
              </p14:cNvPr>
              <p14:cNvContentPartPr/>
              <p14:nvPr/>
            </p14:nvContentPartPr>
            <p14:xfrm>
              <a:off x="1847200" y="6492902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92AB1D-1FE7-BA4A-A588-8C32BACF1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4200" y="6430262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756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F7C2C-9F8A-4E3B-8115-FBD13D95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5F9358B-7336-517F-0016-F3DD9C79F504}"/>
                  </a:ext>
                </a:extLst>
              </p14:cNvPr>
              <p14:cNvContentPartPr/>
              <p14:nvPr/>
            </p14:nvContentPartPr>
            <p14:xfrm>
              <a:off x="11698960" y="6281582"/>
              <a:ext cx="393840" cy="388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5F9358B-7336-517F-0016-F3DD9C79F5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5960" y="6218582"/>
                <a:ext cx="51948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159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1CC3E3-2BDC-38A0-185A-EF9043D2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CB9424-1D96-D503-D568-945BA57B80B0}"/>
                  </a:ext>
                </a:extLst>
              </p14:cNvPr>
              <p14:cNvContentPartPr/>
              <p14:nvPr/>
            </p14:nvContentPartPr>
            <p14:xfrm>
              <a:off x="11615440" y="6285902"/>
              <a:ext cx="357120" cy="40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CB9424-1D96-D503-D568-945BA57B80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2800" y="6223262"/>
                <a:ext cx="48276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17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FC683-E31F-6466-A39A-72B482553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1B6C761-B819-95A6-EF22-0F4120539B54}"/>
                  </a:ext>
                </a:extLst>
              </p14:cNvPr>
              <p14:cNvContentPartPr/>
              <p14:nvPr/>
            </p14:nvContentPartPr>
            <p14:xfrm>
              <a:off x="11700040" y="6277262"/>
              <a:ext cx="319320" cy="418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1B6C761-B819-95A6-EF22-0F4120539B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7040" y="6214622"/>
                <a:ext cx="444960" cy="54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234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B1052B-AD7D-DF0D-35A6-2DF92BBD0FAD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 &amp; Spark: Shuffle Partition</a:t>
            </a:r>
          </a:p>
        </p:txBody>
      </p:sp>
    </p:spTree>
    <p:extLst>
      <p:ext uri="{BB962C8B-B14F-4D97-AF65-F5344CB8AC3E}">
        <p14:creationId xmlns:p14="http://schemas.microsoft.com/office/powerpoint/2010/main" val="283899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FEEB-9F2A-E51D-A24E-9DEB8EC6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4920E4-218C-FD8B-13AE-B35E8F90F1C4}"/>
                  </a:ext>
                </a:extLst>
              </p14:cNvPr>
              <p14:cNvContentPartPr/>
              <p14:nvPr/>
            </p14:nvContentPartPr>
            <p14:xfrm>
              <a:off x="11691760" y="6259982"/>
              <a:ext cx="327600" cy="392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4920E4-218C-FD8B-13AE-B35E8F90F1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29120" y="6196982"/>
                <a:ext cx="45324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8518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E8B475-D928-854C-307C-363C18998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97"/>
          <a:stretch/>
        </p:blipFill>
        <p:spPr>
          <a:xfrm>
            <a:off x="0" y="0"/>
            <a:ext cx="12192000" cy="59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78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60EB33-E2A5-7872-C29B-76FA1B435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26"/>
          <a:stretch/>
        </p:blipFill>
        <p:spPr>
          <a:xfrm>
            <a:off x="0" y="0"/>
            <a:ext cx="12192000" cy="62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1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D1D7D-B8C6-7984-88E1-6256D9464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8"/>
          <a:stretch/>
        </p:blipFill>
        <p:spPr>
          <a:xfrm>
            <a:off x="0" y="0"/>
            <a:ext cx="12192000" cy="62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71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2B281-6D29-66B4-A923-4E83D15B3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3" b="4242"/>
          <a:stretch/>
        </p:blipFill>
        <p:spPr>
          <a:xfrm>
            <a:off x="0" y="0"/>
            <a:ext cx="11610109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1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8FEF9-2BEA-B34F-23D3-F9D8F36137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0"/>
          <a:stretch/>
        </p:blipFill>
        <p:spPr>
          <a:xfrm>
            <a:off x="0" y="0"/>
            <a:ext cx="12192000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85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8B3400-11E9-EB13-0E0D-F69E3FE9A499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Databricks: Autoscaling | Optimized Autoscaling</a:t>
            </a:r>
          </a:p>
        </p:txBody>
      </p:sp>
    </p:spTree>
    <p:extLst>
      <p:ext uri="{BB962C8B-B14F-4D97-AF65-F5344CB8AC3E}">
        <p14:creationId xmlns:p14="http://schemas.microsoft.com/office/powerpoint/2010/main" val="2809307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CE9C2-DD62-B87D-907E-F5FF0B9BF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37" b="7879"/>
          <a:stretch/>
        </p:blipFill>
        <p:spPr>
          <a:xfrm>
            <a:off x="0" y="0"/>
            <a:ext cx="11748655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95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5418F-F424-9307-3C18-895F02FED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49" b="6802"/>
          <a:stretch/>
        </p:blipFill>
        <p:spPr>
          <a:xfrm>
            <a:off x="0" y="0"/>
            <a:ext cx="11600873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52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EBDCFC-EE14-5EBB-3860-DD22329D1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 b="8148"/>
          <a:stretch/>
        </p:blipFill>
        <p:spPr>
          <a:xfrm>
            <a:off x="0" y="0"/>
            <a:ext cx="12127345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78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C7D6E2-3E54-F9E1-4019-18A4B7C07735}"/>
              </a:ext>
            </a:extLst>
          </p:cNvPr>
          <p:cNvSpPr txBox="1"/>
          <p:nvPr/>
        </p:nvSpPr>
        <p:spPr>
          <a:xfrm>
            <a:off x="3048000" y="3248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Dataframe</a:t>
            </a:r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 Checkpoint</a:t>
            </a:r>
          </a:p>
        </p:txBody>
      </p:sp>
    </p:spTree>
    <p:extLst>
      <p:ext uri="{BB962C8B-B14F-4D97-AF65-F5344CB8AC3E}">
        <p14:creationId xmlns:p14="http://schemas.microsoft.com/office/powerpoint/2010/main" val="1747342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EB3AD-CD42-7CBA-2EE2-489960963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94799E-1275-B185-5F9A-D330331F2FEF}"/>
                  </a:ext>
                </a:extLst>
              </p14:cNvPr>
              <p14:cNvContentPartPr/>
              <p14:nvPr/>
            </p14:nvContentPartPr>
            <p14:xfrm>
              <a:off x="11600680" y="6364022"/>
              <a:ext cx="384840" cy="29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94799E-1275-B185-5F9A-D330331F2F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8040" y="6301022"/>
                <a:ext cx="51048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38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A0D9E1-0B70-689C-482C-AA98EA50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70"/>
          <a:stretch/>
        </p:blipFill>
        <p:spPr>
          <a:xfrm>
            <a:off x="0" y="0"/>
            <a:ext cx="12192000" cy="59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0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ACC03-2B17-3AA8-1A7D-35824F2A8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66"/>
          <a:stretch/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E49616-CB2D-512C-A2CF-7A8F21F12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8" b="7070"/>
          <a:stretch/>
        </p:blipFill>
        <p:spPr>
          <a:xfrm>
            <a:off x="0" y="0"/>
            <a:ext cx="11859491" cy="63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3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9B851-9D14-E704-0C22-891DCC96B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14"/>
          <a:stretch/>
        </p:blipFill>
        <p:spPr>
          <a:xfrm>
            <a:off x="0" y="0"/>
            <a:ext cx="12192000" cy="630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1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3A49A8-397B-C14E-EB40-E1F08813FD85}"/>
              </a:ext>
            </a:extLst>
          </p:cNvPr>
          <p:cNvSpPr txBox="1"/>
          <p:nvPr/>
        </p:nvSpPr>
        <p:spPr>
          <a:xfrm>
            <a:off x="0" y="3109844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i="0" dirty="0">
                <a:solidFill>
                  <a:srgbClr val="0F0F0F"/>
                </a:solidFill>
                <a:effectLst/>
                <a:latin typeface="YouTube Sans"/>
              </a:rPr>
              <a:t>Databricks | Pyspark Compression Methods: Snappy vs </a:t>
            </a:r>
            <a:r>
              <a:rPr lang="en-IN" b="1" i="0" dirty="0" err="1">
                <a:solidFill>
                  <a:srgbClr val="0F0F0F"/>
                </a:solidFill>
                <a:effectLst/>
                <a:latin typeface="YouTube Sans"/>
              </a:rPr>
              <a:t>Gzip</a:t>
            </a:r>
            <a:endParaRPr lang="en-IN" b="1" i="0" dirty="0">
              <a:solidFill>
                <a:srgbClr val="0F0F0F"/>
              </a:solidFill>
              <a:effectLst/>
              <a:latin typeface="YouTube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295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B990A-FC6F-D00D-9E33-8D7A7B778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2"/>
          <a:stretch/>
        </p:blipFill>
        <p:spPr>
          <a:xfrm>
            <a:off x="0" y="0"/>
            <a:ext cx="12192000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96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70F9C-D504-328B-E6FB-D7EAD1996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40"/>
          <a:stretch/>
        </p:blipFill>
        <p:spPr>
          <a:xfrm>
            <a:off x="0" y="0"/>
            <a:ext cx="12192000" cy="635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79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6FD6C-9769-59E7-0322-DDD1BE747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83"/>
          <a:stretch/>
        </p:blipFill>
        <p:spPr>
          <a:xfrm>
            <a:off x="0" y="0"/>
            <a:ext cx="12192000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6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25AF8-F949-4CF4-AB68-894F9B7F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939ABC6-6D25-326A-02BA-B95EA0560649}"/>
                  </a:ext>
                </a:extLst>
              </p14:cNvPr>
              <p14:cNvContentPartPr/>
              <p14:nvPr/>
            </p14:nvContentPartPr>
            <p14:xfrm>
              <a:off x="11718040" y="6364742"/>
              <a:ext cx="270360" cy="30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939ABC6-6D25-326A-02BA-B95EA05606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55400" y="6302102"/>
                <a:ext cx="39600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097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279FEF-10F3-6852-689C-529DEC4E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2C6161-7F55-36E6-AB2D-860352E0C7ED}"/>
                  </a:ext>
                </a:extLst>
              </p14:cNvPr>
              <p14:cNvContentPartPr/>
              <p14:nvPr/>
            </p14:nvContentPartPr>
            <p14:xfrm>
              <a:off x="11665840" y="6389582"/>
              <a:ext cx="322920" cy="27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2C6161-7F55-36E6-AB2D-860352E0C7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02840" y="6326582"/>
                <a:ext cx="448560" cy="4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43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5B77A-C125-5B66-1965-F6433CF1B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21702B-03BA-3669-7C8C-5981ADEECE3C}"/>
                  </a:ext>
                </a:extLst>
              </p14:cNvPr>
              <p14:cNvContentPartPr/>
              <p14:nvPr/>
            </p14:nvContentPartPr>
            <p14:xfrm>
              <a:off x="11656120" y="6353582"/>
              <a:ext cx="421560" cy="363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21702B-03BA-3669-7C8C-5981ADEECE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93120" y="6290942"/>
                <a:ext cx="547200" cy="4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5286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87979-EF38-8E66-A4DC-21630D9B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26007E6-CDA7-2BF8-3B1C-DDC951E95ADC}"/>
                  </a:ext>
                </a:extLst>
              </p14:cNvPr>
              <p14:cNvContentPartPr/>
              <p14:nvPr/>
            </p14:nvContentPartPr>
            <p14:xfrm>
              <a:off x="11601400" y="6370862"/>
              <a:ext cx="380160" cy="308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26007E6-CDA7-2BF8-3B1C-DDC951E95A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38760" y="6308222"/>
                <a:ext cx="505800" cy="43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959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52</Words>
  <Application>Microsoft Office PowerPoint</Application>
  <PresentationFormat>Widescreen</PresentationFormat>
  <Paragraphs>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YouTube Sans</vt:lpstr>
      <vt:lpstr>Office Theme</vt:lpstr>
      <vt:lpstr>Pyspark: Module-3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Pyspark: Module-3</dc:title>
  <dc:creator>ganesh r</dc:creator>
  <cp:lastModifiedBy>ganesh r</cp:lastModifiedBy>
  <cp:revision>5</cp:revision>
  <dcterms:created xsi:type="dcterms:W3CDTF">2023-11-12T09:53:57Z</dcterms:created>
  <dcterms:modified xsi:type="dcterms:W3CDTF">2024-02-03T02:28:38Z</dcterms:modified>
</cp:coreProperties>
</file>